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62" r:id="rId5"/>
    <p:sldId id="263" r:id="rId6"/>
    <p:sldId id="268" r:id="rId7"/>
    <p:sldId id="265" r:id="rId8"/>
    <p:sldId id="279" r:id="rId9"/>
    <p:sldId id="280" r:id="rId10"/>
    <p:sldId id="281" r:id="rId11"/>
    <p:sldId id="282" r:id="rId12"/>
    <p:sldId id="283" r:id="rId13"/>
    <p:sldId id="284" r:id="rId14"/>
    <p:sldId id="285" r:id="rId15"/>
    <p:sldId id="269" r:id="rId16"/>
    <p:sldId id="286" r:id="rId17"/>
    <p:sldId id="287" r:id="rId18"/>
    <p:sldId id="288" r:id="rId19"/>
    <p:sldId id="289" r:id="rId20"/>
    <p:sldId id="290" r:id="rId21"/>
    <p:sldId id="291" r:id="rId22"/>
    <p:sldId id="292" r:id="rId23"/>
    <p:sldId id="293" r:id="rId24"/>
    <p:sldId id="294" r:id="rId25"/>
    <p:sldId id="295" r:id="rId26"/>
    <p:sldId id="296" r:id="rId27"/>
    <p:sldId id="270" r:id="rId28"/>
    <p:sldId id="298" r:id="rId29"/>
    <p:sldId id="297" r:id="rId30"/>
    <p:sldId id="299" r:id="rId31"/>
    <p:sldId id="300" r:id="rId32"/>
    <p:sldId id="266" r:id="rId33"/>
    <p:sldId id="264" r:id="rId34"/>
    <p:sldId id="301" r:id="rId35"/>
    <p:sldId id="302" r:id="rId36"/>
    <p:sldId id="303"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80D3DD-44CE-4BBB-82A0-0BFB37C14B3B}" v="130" dt="2023-12-10T21:29:34.4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7058179011" userId="d50297b88482bd23" providerId="LiveId" clId="{9880D3DD-44CE-4BBB-82A0-0BFB37C14B3B}"/>
    <pc:docChg chg="modSld">
      <pc:chgData name="17058179011" userId="d50297b88482bd23" providerId="LiveId" clId="{9880D3DD-44CE-4BBB-82A0-0BFB37C14B3B}" dt="2023-12-10T01:23:07.472" v="27" actId="1076"/>
      <pc:docMkLst>
        <pc:docMk/>
      </pc:docMkLst>
      <pc:sldChg chg="addSp modSp mod">
        <pc:chgData name="17058179011" userId="d50297b88482bd23" providerId="LiveId" clId="{9880D3DD-44CE-4BBB-82A0-0BFB37C14B3B}" dt="2023-12-10T01:23:07.472" v="27" actId="1076"/>
        <pc:sldMkLst>
          <pc:docMk/>
          <pc:sldMk cId="395682571" sldId="260"/>
        </pc:sldMkLst>
        <pc:spChg chg="mod">
          <ac:chgData name="17058179011" userId="d50297b88482bd23" providerId="LiveId" clId="{9880D3DD-44CE-4BBB-82A0-0BFB37C14B3B}" dt="2023-12-10T01:22:03.501" v="17"/>
          <ac:spMkLst>
            <pc:docMk/>
            <pc:sldMk cId="395682571" sldId="260"/>
            <ac:spMk id="12" creationId="{A735630A-5E07-1BBC-FA53-BB3CD59A4534}"/>
          </ac:spMkLst>
        </pc:spChg>
        <pc:spChg chg="mod">
          <ac:chgData name="17058179011" userId="d50297b88482bd23" providerId="LiveId" clId="{9880D3DD-44CE-4BBB-82A0-0BFB37C14B3B}" dt="2023-12-10T01:22:03.501" v="17"/>
          <ac:spMkLst>
            <pc:docMk/>
            <pc:sldMk cId="395682571" sldId="260"/>
            <ac:spMk id="13" creationId="{06D1CE48-EB06-CE2D-1494-551F85CB0844}"/>
          </ac:spMkLst>
        </pc:spChg>
        <pc:spChg chg="mod">
          <ac:chgData name="17058179011" userId="d50297b88482bd23" providerId="LiveId" clId="{9880D3DD-44CE-4BBB-82A0-0BFB37C14B3B}" dt="2023-12-10T01:22:03.501" v="17"/>
          <ac:spMkLst>
            <pc:docMk/>
            <pc:sldMk cId="395682571" sldId="260"/>
            <ac:spMk id="14" creationId="{5034AB11-9BED-8E57-B6AF-912E48E1C9D8}"/>
          </ac:spMkLst>
        </pc:spChg>
        <pc:spChg chg="mod">
          <ac:chgData name="17058179011" userId="d50297b88482bd23" providerId="LiveId" clId="{9880D3DD-44CE-4BBB-82A0-0BFB37C14B3B}" dt="2023-12-10T01:22:03.501" v="17"/>
          <ac:spMkLst>
            <pc:docMk/>
            <pc:sldMk cId="395682571" sldId="260"/>
            <ac:spMk id="16" creationId="{6167619F-E744-2F3C-9C4C-EAE82BADBD7C}"/>
          </ac:spMkLst>
        </pc:spChg>
        <pc:spChg chg="mod">
          <ac:chgData name="17058179011" userId="d50297b88482bd23" providerId="LiveId" clId="{9880D3DD-44CE-4BBB-82A0-0BFB37C14B3B}" dt="2023-12-10T01:22:03.501" v="17"/>
          <ac:spMkLst>
            <pc:docMk/>
            <pc:sldMk cId="395682571" sldId="260"/>
            <ac:spMk id="18" creationId="{F82FB406-05A9-19E6-3B3D-CADBB73D6863}"/>
          </ac:spMkLst>
        </pc:spChg>
        <pc:spChg chg="add mod">
          <ac:chgData name="17058179011" userId="d50297b88482bd23" providerId="LiveId" clId="{9880D3DD-44CE-4BBB-82A0-0BFB37C14B3B}" dt="2023-12-10T01:23:07.472" v="27" actId="1076"/>
          <ac:spMkLst>
            <pc:docMk/>
            <pc:sldMk cId="395682571" sldId="260"/>
            <ac:spMk id="24" creationId="{0A3A86B3-E5FA-E8F7-19EE-B1931E17F37F}"/>
          </ac:spMkLst>
        </pc:spChg>
        <pc:grpChg chg="mod">
          <ac:chgData name="17058179011" userId="d50297b88482bd23" providerId="LiveId" clId="{9880D3DD-44CE-4BBB-82A0-0BFB37C14B3B}" dt="2023-12-10T01:22:03.501" v="17"/>
          <ac:grpSpMkLst>
            <pc:docMk/>
            <pc:sldMk cId="395682571" sldId="260"/>
            <ac:grpSpMk id="7" creationId="{46A3E26B-9C37-0D31-A6C9-E947083690F8}"/>
          </ac:grpSpMkLst>
        </pc:grpChg>
        <pc:grpChg chg="mod">
          <ac:chgData name="17058179011" userId="d50297b88482bd23" providerId="LiveId" clId="{9880D3DD-44CE-4BBB-82A0-0BFB37C14B3B}" dt="2023-12-10T01:22:03.501" v="17"/>
          <ac:grpSpMkLst>
            <pc:docMk/>
            <pc:sldMk cId="395682571" sldId="260"/>
            <ac:grpSpMk id="20" creationId="{D84E21A7-59AA-CD8D-9BEA-5F2A35D45FA1}"/>
          </ac:grpSpMkLst>
        </pc:grpChg>
        <pc:grpChg chg="mod">
          <ac:chgData name="17058179011" userId="d50297b88482bd23" providerId="LiveId" clId="{9880D3DD-44CE-4BBB-82A0-0BFB37C14B3B}" dt="2023-12-10T01:22:03.501" v="17"/>
          <ac:grpSpMkLst>
            <pc:docMk/>
            <pc:sldMk cId="395682571" sldId="260"/>
            <ac:grpSpMk id="21" creationId="{04F56968-C7BB-5429-9249-72C36FCEEEE6}"/>
          </ac:grpSpMkLst>
        </pc:grpChg>
        <pc:grpChg chg="mod">
          <ac:chgData name="17058179011" userId="d50297b88482bd23" providerId="LiveId" clId="{9880D3DD-44CE-4BBB-82A0-0BFB37C14B3B}" dt="2023-12-10T01:22:03.501" v="17"/>
          <ac:grpSpMkLst>
            <pc:docMk/>
            <pc:sldMk cId="395682571" sldId="260"/>
            <ac:grpSpMk id="23" creationId="{ADFB1DD0-14EA-B8A3-59EB-9792518D4737}"/>
          </ac:grpSpMkLst>
        </pc:grpChg>
        <pc:picChg chg="mod">
          <ac:chgData name="17058179011" userId="d50297b88482bd23" providerId="LiveId" clId="{9880D3DD-44CE-4BBB-82A0-0BFB37C14B3B}" dt="2023-12-10T01:22:03.501" v="17"/>
          <ac:picMkLst>
            <pc:docMk/>
            <pc:sldMk cId="395682571" sldId="260"/>
            <ac:picMk id="8" creationId="{84CCCF1F-0A02-D7F1-386A-61294F2E1470}"/>
          </ac:picMkLst>
        </pc:picChg>
        <pc:picChg chg="mod">
          <ac:chgData name="17058179011" userId="d50297b88482bd23" providerId="LiveId" clId="{9880D3DD-44CE-4BBB-82A0-0BFB37C14B3B}" dt="2023-12-10T01:22:03.501" v="17"/>
          <ac:picMkLst>
            <pc:docMk/>
            <pc:sldMk cId="395682571" sldId="260"/>
            <ac:picMk id="10" creationId="{14F423B3-F268-88C1-6B81-B5AF50AF0CA5}"/>
          </ac:picMkLst>
        </pc:picChg>
        <pc:picChg chg="mod">
          <ac:chgData name="17058179011" userId="d50297b88482bd23" providerId="LiveId" clId="{9880D3DD-44CE-4BBB-82A0-0BFB37C14B3B}" dt="2023-12-10T01:22:03.501" v="17"/>
          <ac:picMkLst>
            <pc:docMk/>
            <pc:sldMk cId="395682571" sldId="260"/>
            <ac:picMk id="11" creationId="{AE705D55-4504-403D-647D-C8076807F01F}"/>
          </ac:picMkLst>
        </pc:picChg>
        <pc:picChg chg="mod">
          <ac:chgData name="17058179011" userId="d50297b88482bd23" providerId="LiveId" clId="{9880D3DD-44CE-4BBB-82A0-0BFB37C14B3B}" dt="2023-12-10T01:22:03.501" v="17"/>
          <ac:picMkLst>
            <pc:docMk/>
            <pc:sldMk cId="395682571" sldId="260"/>
            <ac:picMk id="15" creationId="{9CA1C19B-0860-5E48-2D1C-E340CAB4BDFB}"/>
          </ac:picMkLst>
        </pc:picChg>
        <pc:picChg chg="mod">
          <ac:chgData name="17058179011" userId="d50297b88482bd23" providerId="LiveId" clId="{9880D3DD-44CE-4BBB-82A0-0BFB37C14B3B}" dt="2023-12-10T01:22:03.501" v="17"/>
          <ac:picMkLst>
            <pc:docMk/>
            <pc:sldMk cId="395682571" sldId="260"/>
            <ac:picMk id="17" creationId="{770D9277-FAB1-5909-D5E4-38F4EC1BD8AC}"/>
          </ac:picMkLst>
        </pc:picChg>
        <pc:picChg chg="add mod">
          <ac:chgData name="17058179011" userId="d50297b88482bd23" providerId="LiveId" clId="{9880D3DD-44CE-4BBB-82A0-0BFB37C14B3B}" dt="2023-12-10T01:21:25.165" v="16" actId="1076"/>
          <ac:picMkLst>
            <pc:docMk/>
            <pc:sldMk cId="395682571" sldId="260"/>
            <ac:picMk id="1026" creationId="{87258FFF-840A-A77D-04AF-4FAE91C01515}"/>
          </ac:picMkLst>
        </pc:picChg>
      </pc:sldChg>
    </pc:docChg>
  </pc:docChgLst>
  <pc:docChgLst>
    <pc:chgData name="spaco4life2000@yahoo.co.uk" userId="d50297b88482bd23" providerId="LiveId" clId="{9880D3DD-44CE-4BBB-82A0-0BFB37C14B3B}"/>
    <pc:docChg chg="undo custSel addSld delSld modSld sldOrd">
      <pc:chgData name="spaco4life2000@yahoo.co.uk" userId="d50297b88482bd23" providerId="LiveId" clId="{9880D3DD-44CE-4BBB-82A0-0BFB37C14B3B}" dt="2023-12-10T21:29:34.400" v="1001" actId="164"/>
      <pc:docMkLst>
        <pc:docMk/>
      </pc:docMkLst>
      <pc:sldChg chg="modSp mod">
        <pc:chgData name="spaco4life2000@yahoo.co.uk" userId="d50297b88482bd23" providerId="LiveId" clId="{9880D3DD-44CE-4BBB-82A0-0BFB37C14B3B}" dt="2023-12-09T04:02:44.215" v="118" actId="6549"/>
        <pc:sldMkLst>
          <pc:docMk/>
          <pc:sldMk cId="1211245946" sldId="256"/>
        </pc:sldMkLst>
        <pc:spChg chg="mod">
          <ac:chgData name="spaco4life2000@yahoo.co.uk" userId="d50297b88482bd23" providerId="LiveId" clId="{9880D3DD-44CE-4BBB-82A0-0BFB37C14B3B}" dt="2023-12-09T04:02:44.215" v="118" actId="6549"/>
          <ac:spMkLst>
            <pc:docMk/>
            <pc:sldMk cId="1211245946" sldId="256"/>
            <ac:spMk id="2" creationId="{5D464588-88F9-C7D7-6555-CAC5689A9481}"/>
          </ac:spMkLst>
        </pc:spChg>
        <pc:spChg chg="mod">
          <ac:chgData name="spaco4life2000@yahoo.co.uk" userId="d50297b88482bd23" providerId="LiveId" clId="{9880D3DD-44CE-4BBB-82A0-0BFB37C14B3B}" dt="2023-12-09T04:02:06.389" v="110" actId="12788"/>
          <ac:spMkLst>
            <pc:docMk/>
            <pc:sldMk cId="1211245946" sldId="256"/>
            <ac:spMk id="22" creationId="{31B4C8E9-4D39-3E70-D11A-4F378924BDD4}"/>
          </ac:spMkLst>
        </pc:spChg>
        <pc:spChg chg="mod">
          <ac:chgData name="spaco4life2000@yahoo.co.uk" userId="d50297b88482bd23" providerId="LiveId" clId="{9880D3DD-44CE-4BBB-82A0-0BFB37C14B3B}" dt="2023-12-09T04:01:59.350" v="108" actId="12788"/>
          <ac:spMkLst>
            <pc:docMk/>
            <pc:sldMk cId="1211245946" sldId="256"/>
            <ac:spMk id="29" creationId="{7738AB00-5C9F-1ED2-89D4-9D3A2529726F}"/>
          </ac:spMkLst>
        </pc:spChg>
        <pc:spChg chg="mod">
          <ac:chgData name="spaco4life2000@yahoo.co.uk" userId="d50297b88482bd23" providerId="LiveId" clId="{9880D3DD-44CE-4BBB-82A0-0BFB37C14B3B}" dt="2023-12-09T04:01:36.588" v="103" actId="255"/>
          <ac:spMkLst>
            <pc:docMk/>
            <pc:sldMk cId="1211245946" sldId="256"/>
            <ac:spMk id="30" creationId="{0BD15713-BAC7-7285-A265-B3211366144B}"/>
          </ac:spMkLst>
        </pc:spChg>
        <pc:grpChg chg="mod">
          <ac:chgData name="spaco4life2000@yahoo.co.uk" userId="d50297b88482bd23" providerId="LiveId" clId="{9880D3DD-44CE-4BBB-82A0-0BFB37C14B3B}" dt="2023-12-09T00:24:14.764" v="20" actId="1076"/>
          <ac:grpSpMkLst>
            <pc:docMk/>
            <pc:sldMk cId="1211245946" sldId="256"/>
            <ac:grpSpMk id="28" creationId="{D01B1E65-F00F-F6FB-93AF-58115C65B88A}"/>
          </ac:grpSpMkLst>
        </pc:grpChg>
        <pc:picChg chg="mod">
          <ac:chgData name="spaco4life2000@yahoo.co.uk" userId="d50297b88482bd23" providerId="LiveId" clId="{9880D3DD-44CE-4BBB-82A0-0BFB37C14B3B}" dt="2023-12-08T19:54:26.357" v="6" actId="12788"/>
          <ac:picMkLst>
            <pc:docMk/>
            <pc:sldMk cId="1211245946" sldId="256"/>
            <ac:picMk id="20" creationId="{85399284-AB5B-6C6B-7220-4B84558B0AE2}"/>
          </ac:picMkLst>
        </pc:picChg>
      </pc:sldChg>
      <pc:sldChg chg="addSp modSp mod">
        <pc:chgData name="spaco4life2000@yahoo.co.uk" userId="d50297b88482bd23" providerId="LiveId" clId="{9880D3DD-44CE-4BBB-82A0-0BFB37C14B3B}" dt="2023-12-09T10:03:07.056" v="797"/>
        <pc:sldMkLst>
          <pc:docMk/>
          <pc:sldMk cId="1579876214" sldId="258"/>
        </pc:sldMkLst>
        <pc:spChg chg="add mod">
          <ac:chgData name="spaco4life2000@yahoo.co.uk" userId="d50297b88482bd23" providerId="LiveId" clId="{9880D3DD-44CE-4BBB-82A0-0BFB37C14B3B}" dt="2023-12-09T09:23:10.715" v="751" actId="255"/>
          <ac:spMkLst>
            <pc:docMk/>
            <pc:sldMk cId="1579876214" sldId="258"/>
            <ac:spMk id="3" creationId="{F05150B3-DDB0-2A68-954D-E3F6066FD025}"/>
          </ac:spMkLst>
        </pc:spChg>
        <pc:spChg chg="add mod">
          <ac:chgData name="spaco4life2000@yahoo.co.uk" userId="d50297b88482bd23" providerId="LiveId" clId="{9880D3DD-44CE-4BBB-82A0-0BFB37C14B3B}" dt="2023-12-09T10:03:07.056" v="797"/>
          <ac:spMkLst>
            <pc:docMk/>
            <pc:sldMk cId="1579876214" sldId="258"/>
            <ac:spMk id="4" creationId="{47EE6299-9600-3AE1-FE10-25DD9BA6412A}"/>
          </ac:spMkLst>
        </pc:spChg>
        <pc:spChg chg="add mod">
          <ac:chgData name="spaco4life2000@yahoo.co.uk" userId="d50297b88482bd23" providerId="LiveId" clId="{9880D3DD-44CE-4BBB-82A0-0BFB37C14B3B}" dt="2023-12-09T08:56:35.202" v="543" actId="6549"/>
          <ac:spMkLst>
            <pc:docMk/>
            <pc:sldMk cId="1579876214" sldId="258"/>
            <ac:spMk id="6" creationId="{A79C38DD-7950-9774-AD86-DA630085A792}"/>
          </ac:spMkLst>
        </pc:spChg>
        <pc:spChg chg="add mod">
          <ac:chgData name="spaco4life2000@yahoo.co.uk" userId="d50297b88482bd23" providerId="LiveId" clId="{9880D3DD-44CE-4BBB-82A0-0BFB37C14B3B}" dt="2023-12-09T09:14:06.553" v="693"/>
          <ac:spMkLst>
            <pc:docMk/>
            <pc:sldMk cId="1579876214" sldId="258"/>
            <ac:spMk id="7" creationId="{742B9FBA-B18D-3D9E-82E8-F4065FF7DCEB}"/>
          </ac:spMkLst>
        </pc:spChg>
        <pc:spChg chg="mod">
          <ac:chgData name="spaco4life2000@yahoo.co.uk" userId="d50297b88482bd23" providerId="LiveId" clId="{9880D3DD-44CE-4BBB-82A0-0BFB37C14B3B}" dt="2023-12-08T19:55:39.815" v="18" actId="12788"/>
          <ac:spMkLst>
            <pc:docMk/>
            <pc:sldMk cId="1579876214" sldId="258"/>
            <ac:spMk id="22" creationId="{31B4C8E9-4D39-3E70-D11A-4F378924BDD4}"/>
          </ac:spMkLst>
        </pc:spChg>
        <pc:spChg chg="mod">
          <ac:chgData name="spaco4life2000@yahoo.co.uk" userId="d50297b88482bd23" providerId="LiveId" clId="{9880D3DD-44CE-4BBB-82A0-0BFB37C14B3B}" dt="2023-12-09T08:20:26.965" v="372" actId="1076"/>
          <ac:spMkLst>
            <pc:docMk/>
            <pc:sldMk cId="1579876214" sldId="258"/>
            <ac:spMk id="29" creationId="{DF5F1F26-ED2D-6E9A-1F1F-88AADEE70B03}"/>
          </ac:spMkLst>
        </pc:spChg>
        <pc:spChg chg="mod">
          <ac:chgData name="spaco4life2000@yahoo.co.uk" userId="d50297b88482bd23" providerId="LiveId" clId="{9880D3DD-44CE-4BBB-82A0-0BFB37C14B3B}" dt="2023-12-09T04:46:50.066" v="200" actId="20577"/>
          <ac:spMkLst>
            <pc:docMk/>
            <pc:sldMk cId="1579876214" sldId="258"/>
            <ac:spMk id="30" creationId="{C1C922B4-1085-94AD-AAAD-81B338A72E34}"/>
          </ac:spMkLst>
        </pc:spChg>
        <pc:spChg chg="mod">
          <ac:chgData name="spaco4life2000@yahoo.co.uk" userId="d50297b88482bd23" providerId="LiveId" clId="{9880D3DD-44CE-4BBB-82A0-0BFB37C14B3B}" dt="2023-12-09T08:57:45.300" v="582" actId="20577"/>
          <ac:spMkLst>
            <pc:docMk/>
            <pc:sldMk cId="1579876214" sldId="258"/>
            <ac:spMk id="36" creationId="{75ED407F-3E77-30BE-58DC-33D23AC1EE2B}"/>
          </ac:spMkLst>
        </pc:spChg>
        <pc:spChg chg="mod">
          <ac:chgData name="spaco4life2000@yahoo.co.uk" userId="d50297b88482bd23" providerId="LiveId" clId="{9880D3DD-44CE-4BBB-82A0-0BFB37C14B3B}" dt="2023-12-09T08:53:47.947" v="529"/>
          <ac:spMkLst>
            <pc:docMk/>
            <pc:sldMk cId="1579876214" sldId="258"/>
            <ac:spMk id="44" creationId="{0B4A4A16-3A10-AC3B-1955-C065F7920453}"/>
          </ac:spMkLst>
        </pc:spChg>
        <pc:spChg chg="mod">
          <ac:chgData name="spaco4life2000@yahoo.co.uk" userId="d50297b88482bd23" providerId="LiveId" clId="{9880D3DD-44CE-4BBB-82A0-0BFB37C14B3B}" dt="2023-12-09T09:14:14.434" v="694"/>
          <ac:spMkLst>
            <pc:docMk/>
            <pc:sldMk cId="1579876214" sldId="258"/>
            <ac:spMk id="45" creationId="{62293515-D832-C146-7174-03E6E2B87593}"/>
          </ac:spMkLst>
        </pc:spChg>
        <pc:spChg chg="mod">
          <ac:chgData name="spaco4life2000@yahoo.co.uk" userId="d50297b88482bd23" providerId="LiveId" clId="{9880D3DD-44CE-4BBB-82A0-0BFB37C14B3B}" dt="2023-12-09T04:47:03.267" v="222" actId="1036"/>
          <ac:spMkLst>
            <pc:docMk/>
            <pc:sldMk cId="1579876214" sldId="258"/>
            <ac:spMk id="46" creationId="{07806DD2-7A85-5D61-A28B-FA7A4A629CDE}"/>
          </ac:spMkLst>
        </pc:spChg>
        <pc:picChg chg="add mod">
          <ac:chgData name="spaco4life2000@yahoo.co.uk" userId="d50297b88482bd23" providerId="LiveId" clId="{9880D3DD-44CE-4BBB-82A0-0BFB37C14B3B}" dt="2023-12-09T08:54:58.473" v="537" actId="1035"/>
          <ac:picMkLst>
            <pc:docMk/>
            <pc:sldMk cId="1579876214" sldId="258"/>
            <ac:picMk id="2" creationId="{28C964F6-18DB-7108-F4EF-401E4BC062D6}"/>
          </ac:picMkLst>
        </pc:picChg>
        <pc:picChg chg="add mod">
          <ac:chgData name="spaco4life2000@yahoo.co.uk" userId="d50297b88482bd23" providerId="LiveId" clId="{9880D3DD-44CE-4BBB-82A0-0BFB37C14B3B}" dt="2023-12-09T08:54:44.806" v="534" actId="1076"/>
          <ac:picMkLst>
            <pc:docMk/>
            <pc:sldMk cId="1579876214" sldId="258"/>
            <ac:picMk id="5" creationId="{31C039C3-4577-09D0-3213-FCE0C9DFEDC5}"/>
          </ac:picMkLst>
        </pc:picChg>
      </pc:sldChg>
      <pc:sldChg chg="addSp delSp modSp mod">
        <pc:chgData name="spaco4life2000@yahoo.co.uk" userId="d50297b88482bd23" providerId="LiveId" clId="{9880D3DD-44CE-4BBB-82A0-0BFB37C14B3B}" dt="2023-12-10T00:55:37.766" v="902" actId="1076"/>
        <pc:sldMkLst>
          <pc:docMk/>
          <pc:sldMk cId="395682571" sldId="260"/>
        </pc:sldMkLst>
        <pc:spChg chg="mod">
          <ac:chgData name="spaco4life2000@yahoo.co.uk" userId="d50297b88482bd23" providerId="LiveId" clId="{9880D3DD-44CE-4BBB-82A0-0BFB37C14B3B}" dt="2023-12-10T00:52:40.733" v="884"/>
          <ac:spMkLst>
            <pc:docMk/>
            <pc:sldMk cId="395682571" sldId="260"/>
            <ac:spMk id="12" creationId="{A735630A-5E07-1BBC-FA53-BB3CD59A4534}"/>
          </ac:spMkLst>
        </pc:spChg>
        <pc:spChg chg="mod">
          <ac:chgData name="spaco4life2000@yahoo.co.uk" userId="d50297b88482bd23" providerId="LiveId" clId="{9880D3DD-44CE-4BBB-82A0-0BFB37C14B3B}" dt="2023-12-10T00:52:40.733" v="884"/>
          <ac:spMkLst>
            <pc:docMk/>
            <pc:sldMk cId="395682571" sldId="260"/>
            <ac:spMk id="13" creationId="{06D1CE48-EB06-CE2D-1494-551F85CB0844}"/>
          </ac:spMkLst>
        </pc:spChg>
        <pc:spChg chg="mod">
          <ac:chgData name="spaco4life2000@yahoo.co.uk" userId="d50297b88482bd23" providerId="LiveId" clId="{9880D3DD-44CE-4BBB-82A0-0BFB37C14B3B}" dt="2023-12-10T00:52:40.733" v="884"/>
          <ac:spMkLst>
            <pc:docMk/>
            <pc:sldMk cId="395682571" sldId="260"/>
            <ac:spMk id="14" creationId="{5034AB11-9BED-8E57-B6AF-912E48E1C9D8}"/>
          </ac:spMkLst>
        </pc:spChg>
        <pc:spChg chg="add mod">
          <ac:chgData name="spaco4life2000@yahoo.co.uk" userId="d50297b88482bd23" providerId="LiveId" clId="{9880D3DD-44CE-4BBB-82A0-0BFB37C14B3B}" dt="2023-12-10T00:55:37.766" v="902" actId="1076"/>
          <ac:spMkLst>
            <pc:docMk/>
            <pc:sldMk cId="395682571" sldId="260"/>
            <ac:spMk id="16" creationId="{6167619F-E744-2F3C-9C4C-EAE82BADBD7C}"/>
          </ac:spMkLst>
        </pc:spChg>
        <pc:spChg chg="add mod">
          <ac:chgData name="spaco4life2000@yahoo.co.uk" userId="d50297b88482bd23" providerId="LiveId" clId="{9880D3DD-44CE-4BBB-82A0-0BFB37C14B3B}" dt="2023-12-10T00:52:40.733" v="884"/>
          <ac:spMkLst>
            <pc:docMk/>
            <pc:sldMk cId="395682571" sldId="260"/>
            <ac:spMk id="18" creationId="{F82FB406-05A9-19E6-3B3D-CADBB73D6863}"/>
          </ac:spMkLst>
        </pc:spChg>
        <pc:grpChg chg="add mod">
          <ac:chgData name="spaco4life2000@yahoo.co.uk" userId="d50297b88482bd23" providerId="LiveId" clId="{9880D3DD-44CE-4BBB-82A0-0BFB37C14B3B}" dt="2023-12-10T00:52:40.733" v="884"/>
          <ac:grpSpMkLst>
            <pc:docMk/>
            <pc:sldMk cId="395682571" sldId="260"/>
            <ac:grpSpMk id="7" creationId="{46A3E26B-9C37-0D31-A6C9-E947083690F8}"/>
          </ac:grpSpMkLst>
        </pc:grpChg>
        <pc:grpChg chg="add mod">
          <ac:chgData name="spaco4life2000@yahoo.co.uk" userId="d50297b88482bd23" providerId="LiveId" clId="{9880D3DD-44CE-4BBB-82A0-0BFB37C14B3B}" dt="2023-12-10T00:52:40.733" v="884"/>
          <ac:grpSpMkLst>
            <pc:docMk/>
            <pc:sldMk cId="395682571" sldId="260"/>
            <ac:grpSpMk id="20" creationId="{D84E21A7-59AA-CD8D-9BEA-5F2A35D45FA1}"/>
          </ac:grpSpMkLst>
        </pc:grpChg>
        <pc:grpChg chg="add mod">
          <ac:chgData name="spaco4life2000@yahoo.co.uk" userId="d50297b88482bd23" providerId="LiveId" clId="{9880D3DD-44CE-4BBB-82A0-0BFB37C14B3B}" dt="2023-12-10T00:54:49.129" v="899" actId="164"/>
          <ac:grpSpMkLst>
            <pc:docMk/>
            <pc:sldMk cId="395682571" sldId="260"/>
            <ac:grpSpMk id="21" creationId="{04F56968-C7BB-5429-9249-72C36FCEEEE6}"/>
          </ac:grpSpMkLst>
        </pc:grpChg>
        <pc:grpChg chg="add mod">
          <ac:chgData name="spaco4life2000@yahoo.co.uk" userId="d50297b88482bd23" providerId="LiveId" clId="{9880D3DD-44CE-4BBB-82A0-0BFB37C14B3B}" dt="2023-12-10T00:54:49.129" v="899" actId="164"/>
          <ac:grpSpMkLst>
            <pc:docMk/>
            <pc:sldMk cId="395682571" sldId="260"/>
            <ac:grpSpMk id="23" creationId="{ADFB1DD0-14EA-B8A3-59EB-9792518D4737}"/>
          </ac:grpSpMkLst>
        </pc:grpChg>
        <pc:picChg chg="mod">
          <ac:chgData name="spaco4life2000@yahoo.co.uk" userId="d50297b88482bd23" providerId="LiveId" clId="{9880D3DD-44CE-4BBB-82A0-0BFB37C14B3B}" dt="2023-12-10T00:52:40.733" v="884"/>
          <ac:picMkLst>
            <pc:docMk/>
            <pc:sldMk cId="395682571" sldId="260"/>
            <ac:picMk id="8" creationId="{84CCCF1F-0A02-D7F1-386A-61294F2E1470}"/>
          </ac:picMkLst>
        </pc:picChg>
        <pc:picChg chg="mod">
          <ac:chgData name="spaco4life2000@yahoo.co.uk" userId="d50297b88482bd23" providerId="LiveId" clId="{9880D3DD-44CE-4BBB-82A0-0BFB37C14B3B}" dt="2023-12-10T00:52:40.733" v="884"/>
          <ac:picMkLst>
            <pc:docMk/>
            <pc:sldMk cId="395682571" sldId="260"/>
            <ac:picMk id="10" creationId="{14F423B3-F268-88C1-6B81-B5AF50AF0CA5}"/>
          </ac:picMkLst>
        </pc:picChg>
        <pc:picChg chg="del">
          <ac:chgData name="spaco4life2000@yahoo.co.uk" userId="d50297b88482bd23" providerId="LiveId" clId="{9880D3DD-44CE-4BBB-82A0-0BFB37C14B3B}" dt="2023-12-09T04:03:51.951" v="119" actId="478"/>
          <ac:picMkLst>
            <pc:docMk/>
            <pc:sldMk cId="395682571" sldId="260"/>
            <ac:picMk id="11" creationId="{47725418-25B3-34CD-5CBD-123798FF626D}"/>
          </ac:picMkLst>
        </pc:picChg>
        <pc:picChg chg="add mod">
          <ac:chgData name="spaco4life2000@yahoo.co.uk" userId="d50297b88482bd23" providerId="LiveId" clId="{9880D3DD-44CE-4BBB-82A0-0BFB37C14B3B}" dt="2023-12-10T00:55:37.766" v="902" actId="1076"/>
          <ac:picMkLst>
            <pc:docMk/>
            <pc:sldMk cId="395682571" sldId="260"/>
            <ac:picMk id="11" creationId="{AE705D55-4504-403D-647D-C8076807F01F}"/>
          </ac:picMkLst>
        </pc:picChg>
        <pc:picChg chg="mod">
          <ac:chgData name="spaco4life2000@yahoo.co.uk" userId="d50297b88482bd23" providerId="LiveId" clId="{9880D3DD-44CE-4BBB-82A0-0BFB37C14B3B}" dt="2023-12-10T00:52:40.733" v="884"/>
          <ac:picMkLst>
            <pc:docMk/>
            <pc:sldMk cId="395682571" sldId="260"/>
            <ac:picMk id="15" creationId="{9CA1C19B-0860-5E48-2D1C-E340CAB4BDFB}"/>
          </ac:picMkLst>
        </pc:picChg>
        <pc:picChg chg="add mod modCrop">
          <ac:chgData name="spaco4life2000@yahoo.co.uk" userId="d50297b88482bd23" providerId="LiveId" clId="{9880D3DD-44CE-4BBB-82A0-0BFB37C14B3B}" dt="2023-12-10T00:52:40.733" v="884"/>
          <ac:picMkLst>
            <pc:docMk/>
            <pc:sldMk cId="395682571" sldId="260"/>
            <ac:picMk id="17" creationId="{770D9277-FAB1-5909-D5E4-38F4EC1BD8AC}"/>
          </ac:picMkLst>
        </pc:picChg>
      </pc:sldChg>
      <pc:sldChg chg="modSp mod">
        <pc:chgData name="spaco4life2000@yahoo.co.uk" userId="d50297b88482bd23" providerId="LiveId" clId="{9880D3DD-44CE-4BBB-82A0-0BFB37C14B3B}" dt="2023-12-09T04:00:15.174" v="98" actId="20577"/>
        <pc:sldMkLst>
          <pc:docMk/>
          <pc:sldMk cId="489632483" sldId="261"/>
        </pc:sldMkLst>
        <pc:spChg chg="mod">
          <ac:chgData name="spaco4life2000@yahoo.co.uk" userId="d50297b88482bd23" providerId="LiveId" clId="{9880D3DD-44CE-4BBB-82A0-0BFB37C14B3B}" dt="2023-12-09T04:00:15.174" v="98" actId="20577"/>
          <ac:spMkLst>
            <pc:docMk/>
            <pc:sldMk cId="489632483" sldId="261"/>
            <ac:spMk id="3" creationId="{0178F1A5-EE26-20AE-73E4-C891F096949E}"/>
          </ac:spMkLst>
        </pc:spChg>
      </pc:sldChg>
      <pc:sldChg chg="addSp delSp modSp mod setBg delAnim">
        <pc:chgData name="spaco4life2000@yahoo.co.uk" userId="d50297b88482bd23" providerId="LiveId" clId="{9880D3DD-44CE-4BBB-82A0-0BFB37C14B3B}" dt="2023-12-10T21:29:34.400" v="1001" actId="164"/>
        <pc:sldMkLst>
          <pc:docMk/>
          <pc:sldMk cId="3152868266" sldId="262"/>
        </pc:sldMkLst>
        <pc:spChg chg="add mod">
          <ac:chgData name="spaco4life2000@yahoo.co.uk" userId="d50297b88482bd23" providerId="LiveId" clId="{9880D3DD-44CE-4BBB-82A0-0BFB37C14B3B}" dt="2023-12-10T20:50:13.209" v="968" actId="571"/>
          <ac:spMkLst>
            <pc:docMk/>
            <pc:sldMk cId="3152868266" sldId="262"/>
            <ac:spMk id="17" creationId="{522E2D92-C9F1-3D5E-7EC0-EB198C0F48CC}"/>
          </ac:spMkLst>
        </pc:spChg>
        <pc:spChg chg="mod topLvl">
          <ac:chgData name="spaco4life2000@yahoo.co.uk" userId="d50297b88482bd23" providerId="LiveId" clId="{9880D3DD-44CE-4BBB-82A0-0BFB37C14B3B}" dt="2023-12-10T21:29:34.400" v="1001" actId="164"/>
          <ac:spMkLst>
            <pc:docMk/>
            <pc:sldMk cId="3152868266" sldId="262"/>
            <ac:spMk id="24" creationId="{4638224D-96FC-6F17-381C-BE1B445FCBA7}"/>
          </ac:spMkLst>
        </pc:spChg>
        <pc:spChg chg="mod topLvl">
          <ac:chgData name="spaco4life2000@yahoo.co.uk" userId="d50297b88482bd23" providerId="LiveId" clId="{9880D3DD-44CE-4BBB-82A0-0BFB37C14B3B}" dt="2023-12-10T21:29:34.400" v="1001" actId="164"/>
          <ac:spMkLst>
            <pc:docMk/>
            <pc:sldMk cId="3152868266" sldId="262"/>
            <ac:spMk id="25" creationId="{316E52F1-85A5-5E3D-AD75-955B54480260}"/>
          </ac:spMkLst>
        </pc:spChg>
        <pc:spChg chg="mod topLvl">
          <ac:chgData name="spaco4life2000@yahoo.co.uk" userId="d50297b88482bd23" providerId="LiveId" clId="{9880D3DD-44CE-4BBB-82A0-0BFB37C14B3B}" dt="2023-12-10T21:29:34.400" v="1001" actId="164"/>
          <ac:spMkLst>
            <pc:docMk/>
            <pc:sldMk cId="3152868266" sldId="262"/>
            <ac:spMk id="26" creationId="{B664E8B1-D58D-F888-9AA5-C413743C3E78}"/>
          </ac:spMkLst>
        </pc:spChg>
        <pc:spChg chg="mod topLvl">
          <ac:chgData name="spaco4life2000@yahoo.co.uk" userId="d50297b88482bd23" providerId="LiveId" clId="{9880D3DD-44CE-4BBB-82A0-0BFB37C14B3B}" dt="2023-12-10T21:29:34.400" v="1001" actId="164"/>
          <ac:spMkLst>
            <pc:docMk/>
            <pc:sldMk cId="3152868266" sldId="262"/>
            <ac:spMk id="27" creationId="{87A71E74-5706-341D-45BB-EA8A137AF5EC}"/>
          </ac:spMkLst>
        </pc:spChg>
        <pc:grpChg chg="add del mod">
          <ac:chgData name="spaco4life2000@yahoo.co.uk" userId="d50297b88482bd23" providerId="LiveId" clId="{9880D3DD-44CE-4BBB-82A0-0BFB37C14B3B}" dt="2023-12-10T20:49:06.256" v="926" actId="165"/>
          <ac:grpSpMkLst>
            <pc:docMk/>
            <pc:sldMk cId="3152868266" sldId="262"/>
            <ac:grpSpMk id="3" creationId="{9F041990-49D1-1088-A58C-1F93D1D928BF}"/>
          </ac:grpSpMkLst>
        </pc:grpChg>
        <pc:grpChg chg="add mod">
          <ac:chgData name="spaco4life2000@yahoo.co.uk" userId="d50297b88482bd23" providerId="LiveId" clId="{9880D3DD-44CE-4BBB-82A0-0BFB37C14B3B}" dt="2023-12-10T21:29:34.400" v="1001" actId="164"/>
          <ac:grpSpMkLst>
            <pc:docMk/>
            <pc:sldMk cId="3152868266" sldId="262"/>
            <ac:grpSpMk id="31" creationId="{BFF918F8-99D7-5962-17D6-97B337492DD3}"/>
          </ac:grpSpMkLst>
        </pc:grpChg>
        <pc:picChg chg="mod">
          <ac:chgData name="spaco4life2000@yahoo.co.uk" userId="d50297b88482bd23" providerId="LiveId" clId="{9880D3DD-44CE-4BBB-82A0-0BFB37C14B3B}" dt="2023-12-10T21:29:34.400" v="1001" actId="164"/>
          <ac:picMkLst>
            <pc:docMk/>
            <pc:sldMk cId="3152868266" sldId="262"/>
            <ac:picMk id="2" creationId="{86E79E8F-AF99-3994-8DEB-2707016E3E6E}"/>
          </ac:picMkLst>
        </pc:picChg>
        <pc:picChg chg="del">
          <ac:chgData name="spaco4life2000@yahoo.co.uk" userId="d50297b88482bd23" providerId="LiveId" clId="{9880D3DD-44CE-4BBB-82A0-0BFB37C14B3B}" dt="2023-12-09T04:06:16.453" v="126" actId="478"/>
          <ac:picMkLst>
            <pc:docMk/>
            <pc:sldMk cId="3152868266" sldId="262"/>
            <ac:picMk id="6" creationId="{EED6A7CD-7DF7-6D02-765B-7C50884856D5}"/>
          </ac:picMkLst>
        </pc:picChg>
        <pc:picChg chg="mod topLvl">
          <ac:chgData name="spaco4life2000@yahoo.co.uk" userId="d50297b88482bd23" providerId="LiveId" clId="{9880D3DD-44CE-4BBB-82A0-0BFB37C14B3B}" dt="2023-12-10T21:29:34.400" v="1001" actId="164"/>
          <ac:picMkLst>
            <pc:docMk/>
            <pc:sldMk cId="3152868266" sldId="262"/>
            <ac:picMk id="9" creationId="{335860CE-B40F-FE4E-0F7C-6A6D0549A06D}"/>
          </ac:picMkLst>
        </pc:picChg>
        <pc:picChg chg="mod topLvl">
          <ac:chgData name="spaco4life2000@yahoo.co.uk" userId="d50297b88482bd23" providerId="LiveId" clId="{9880D3DD-44CE-4BBB-82A0-0BFB37C14B3B}" dt="2023-12-10T21:29:34.400" v="1001" actId="164"/>
          <ac:picMkLst>
            <pc:docMk/>
            <pc:sldMk cId="3152868266" sldId="262"/>
            <ac:picMk id="11" creationId="{D617ECC6-341B-0565-133D-BB81419E0787}"/>
          </ac:picMkLst>
        </pc:picChg>
        <pc:picChg chg="mod topLvl">
          <ac:chgData name="spaco4life2000@yahoo.co.uk" userId="d50297b88482bd23" providerId="LiveId" clId="{9880D3DD-44CE-4BBB-82A0-0BFB37C14B3B}" dt="2023-12-10T21:29:34.400" v="1001" actId="164"/>
          <ac:picMkLst>
            <pc:docMk/>
            <pc:sldMk cId="3152868266" sldId="262"/>
            <ac:picMk id="12" creationId="{DB729D3C-6952-E0EE-D6E8-ABE55C582576}"/>
          </ac:picMkLst>
        </pc:picChg>
        <pc:picChg chg="mod topLvl">
          <ac:chgData name="spaco4life2000@yahoo.co.uk" userId="d50297b88482bd23" providerId="LiveId" clId="{9880D3DD-44CE-4BBB-82A0-0BFB37C14B3B}" dt="2023-12-10T21:29:34.400" v="1001" actId="164"/>
          <ac:picMkLst>
            <pc:docMk/>
            <pc:sldMk cId="3152868266" sldId="262"/>
            <ac:picMk id="13" creationId="{239768D6-2D71-B442-73B9-4265E05E3F05}"/>
          </ac:picMkLst>
        </pc:picChg>
        <pc:picChg chg="mod topLvl">
          <ac:chgData name="spaco4life2000@yahoo.co.uk" userId="d50297b88482bd23" providerId="LiveId" clId="{9880D3DD-44CE-4BBB-82A0-0BFB37C14B3B}" dt="2023-12-10T21:29:34.400" v="1001" actId="164"/>
          <ac:picMkLst>
            <pc:docMk/>
            <pc:sldMk cId="3152868266" sldId="262"/>
            <ac:picMk id="14" creationId="{3929C0A1-C0C3-CECB-FBA9-8C50C9C2A9F2}"/>
          </ac:picMkLst>
        </pc:picChg>
        <pc:picChg chg="mod topLvl">
          <ac:chgData name="spaco4life2000@yahoo.co.uk" userId="d50297b88482bd23" providerId="LiveId" clId="{9880D3DD-44CE-4BBB-82A0-0BFB37C14B3B}" dt="2023-12-10T21:29:34.400" v="1001" actId="164"/>
          <ac:picMkLst>
            <pc:docMk/>
            <pc:sldMk cId="3152868266" sldId="262"/>
            <ac:picMk id="15" creationId="{FD4C1C89-E0C5-65E6-7E12-07826ADE671E}"/>
          </ac:picMkLst>
        </pc:picChg>
        <pc:picChg chg="mod topLvl">
          <ac:chgData name="spaco4life2000@yahoo.co.uk" userId="d50297b88482bd23" providerId="LiveId" clId="{9880D3DD-44CE-4BBB-82A0-0BFB37C14B3B}" dt="2023-12-10T21:29:34.400" v="1001" actId="164"/>
          <ac:picMkLst>
            <pc:docMk/>
            <pc:sldMk cId="3152868266" sldId="262"/>
            <ac:picMk id="16" creationId="{6AFBB154-4AAA-0463-36F8-026A58984500}"/>
          </ac:picMkLst>
        </pc:picChg>
        <pc:picChg chg="add mod">
          <ac:chgData name="spaco4life2000@yahoo.co.uk" userId="d50297b88482bd23" providerId="LiveId" clId="{9880D3DD-44CE-4BBB-82A0-0BFB37C14B3B}" dt="2023-12-10T21:29:34.400" v="1001" actId="164"/>
          <ac:picMkLst>
            <pc:docMk/>
            <pc:sldMk cId="3152868266" sldId="262"/>
            <ac:picMk id="28" creationId="{E33B8002-E860-632D-7F5B-9CFC02B57E1A}"/>
          </ac:picMkLst>
        </pc:picChg>
        <pc:cxnChg chg="add mod">
          <ac:chgData name="spaco4life2000@yahoo.co.uk" userId="d50297b88482bd23" providerId="LiveId" clId="{9880D3DD-44CE-4BBB-82A0-0BFB37C14B3B}" dt="2023-12-10T20:50:13.209" v="968" actId="571"/>
          <ac:cxnSpMkLst>
            <pc:docMk/>
            <pc:sldMk cId="3152868266" sldId="262"/>
            <ac:cxnSpMk id="10" creationId="{532800CF-49FB-4DC3-07A5-C700CA89DF5C}"/>
          </ac:cxnSpMkLst>
        </pc:cxnChg>
        <pc:cxnChg chg="del">
          <ac:chgData name="spaco4life2000@yahoo.co.uk" userId="d50297b88482bd23" providerId="LiveId" clId="{9880D3DD-44CE-4BBB-82A0-0BFB37C14B3B}" dt="2023-12-09T04:06:16.453" v="126" actId="478"/>
          <ac:cxnSpMkLst>
            <pc:docMk/>
            <pc:sldMk cId="3152868266" sldId="262"/>
            <ac:cxnSpMk id="10" creationId="{E437A644-0E5A-5439-0A5D-2970F5CD08D6}"/>
          </ac:cxnSpMkLst>
        </pc:cxnChg>
        <pc:cxnChg chg="del">
          <ac:chgData name="spaco4life2000@yahoo.co.uk" userId="d50297b88482bd23" providerId="LiveId" clId="{9880D3DD-44CE-4BBB-82A0-0BFB37C14B3B}" dt="2023-12-09T04:06:16.453" v="126" actId="478"/>
          <ac:cxnSpMkLst>
            <pc:docMk/>
            <pc:sldMk cId="3152868266" sldId="262"/>
            <ac:cxnSpMk id="17" creationId="{81C61142-37F0-A758-EB6B-A8176BF815AA}"/>
          </ac:cxnSpMkLst>
        </pc:cxnChg>
        <pc:cxnChg chg="mod topLvl">
          <ac:chgData name="spaco4life2000@yahoo.co.uk" userId="d50297b88482bd23" providerId="LiveId" clId="{9880D3DD-44CE-4BBB-82A0-0BFB37C14B3B}" dt="2023-12-10T21:29:34.400" v="1001" actId="164"/>
          <ac:cxnSpMkLst>
            <pc:docMk/>
            <pc:sldMk cId="3152868266" sldId="262"/>
            <ac:cxnSpMk id="18" creationId="{817081A6-D51B-C06F-BDC8-814F11691CEE}"/>
          </ac:cxnSpMkLst>
        </pc:cxnChg>
        <pc:cxnChg chg="mod topLvl">
          <ac:chgData name="spaco4life2000@yahoo.co.uk" userId="d50297b88482bd23" providerId="LiveId" clId="{9880D3DD-44CE-4BBB-82A0-0BFB37C14B3B}" dt="2023-12-10T21:29:34.400" v="1001" actId="164"/>
          <ac:cxnSpMkLst>
            <pc:docMk/>
            <pc:sldMk cId="3152868266" sldId="262"/>
            <ac:cxnSpMk id="20" creationId="{BBD0F6B2-A356-520A-F8A9-8AE323A9765F}"/>
          </ac:cxnSpMkLst>
        </pc:cxnChg>
        <pc:cxnChg chg="mod topLvl">
          <ac:chgData name="spaco4life2000@yahoo.co.uk" userId="d50297b88482bd23" providerId="LiveId" clId="{9880D3DD-44CE-4BBB-82A0-0BFB37C14B3B}" dt="2023-12-10T21:29:34.400" v="1001" actId="164"/>
          <ac:cxnSpMkLst>
            <pc:docMk/>
            <pc:sldMk cId="3152868266" sldId="262"/>
            <ac:cxnSpMk id="21" creationId="{02F79A1D-0174-B80B-AEAE-490524507A9F}"/>
          </ac:cxnSpMkLst>
        </pc:cxnChg>
        <pc:cxnChg chg="mod topLvl">
          <ac:chgData name="spaco4life2000@yahoo.co.uk" userId="d50297b88482bd23" providerId="LiveId" clId="{9880D3DD-44CE-4BBB-82A0-0BFB37C14B3B}" dt="2023-12-10T21:29:34.400" v="1001" actId="164"/>
          <ac:cxnSpMkLst>
            <pc:docMk/>
            <pc:sldMk cId="3152868266" sldId="262"/>
            <ac:cxnSpMk id="23" creationId="{5632D1BA-9631-AB0D-96DD-C308B8D55BBB}"/>
          </ac:cxnSpMkLst>
        </pc:cxnChg>
        <pc:cxnChg chg="add mod">
          <ac:chgData name="spaco4life2000@yahoo.co.uk" userId="d50297b88482bd23" providerId="LiveId" clId="{9880D3DD-44CE-4BBB-82A0-0BFB37C14B3B}" dt="2023-12-10T21:29:34.400" v="1001" actId="164"/>
          <ac:cxnSpMkLst>
            <pc:docMk/>
            <pc:sldMk cId="3152868266" sldId="262"/>
            <ac:cxnSpMk id="29" creationId="{85854097-491D-D6F9-B0FD-ACF9A0A110FE}"/>
          </ac:cxnSpMkLst>
        </pc:cxnChg>
        <pc:cxnChg chg="del">
          <ac:chgData name="spaco4life2000@yahoo.co.uk" userId="d50297b88482bd23" providerId="LiveId" clId="{9880D3DD-44CE-4BBB-82A0-0BFB37C14B3B}" dt="2023-12-09T04:06:16.453" v="126" actId="478"/>
          <ac:cxnSpMkLst>
            <pc:docMk/>
            <pc:sldMk cId="3152868266" sldId="262"/>
            <ac:cxnSpMk id="35" creationId="{585DB2CE-4256-B0CA-E141-C0EE470262D3}"/>
          </ac:cxnSpMkLst>
        </pc:cxnChg>
        <pc:cxnChg chg="del">
          <ac:chgData name="spaco4life2000@yahoo.co.uk" userId="d50297b88482bd23" providerId="LiveId" clId="{9880D3DD-44CE-4BBB-82A0-0BFB37C14B3B}" dt="2023-12-09T04:06:16.453" v="126" actId="478"/>
          <ac:cxnSpMkLst>
            <pc:docMk/>
            <pc:sldMk cId="3152868266" sldId="262"/>
            <ac:cxnSpMk id="45" creationId="{C26BC629-825B-DFED-6CEA-DF9FBCEF967B}"/>
          </ac:cxnSpMkLst>
        </pc:cxnChg>
        <pc:cxnChg chg="del">
          <ac:chgData name="spaco4life2000@yahoo.co.uk" userId="d50297b88482bd23" providerId="LiveId" clId="{9880D3DD-44CE-4BBB-82A0-0BFB37C14B3B}" dt="2023-12-09T04:06:16.453" v="126" actId="478"/>
          <ac:cxnSpMkLst>
            <pc:docMk/>
            <pc:sldMk cId="3152868266" sldId="262"/>
            <ac:cxnSpMk id="50" creationId="{50D7ACBA-1B75-DDBE-9BC7-F9435EF8892D}"/>
          </ac:cxnSpMkLst>
        </pc:cxnChg>
      </pc:sldChg>
      <pc:sldChg chg="addSp delSp modSp mod">
        <pc:chgData name="spaco4life2000@yahoo.co.uk" userId="d50297b88482bd23" providerId="LiveId" clId="{9880D3DD-44CE-4BBB-82A0-0BFB37C14B3B}" dt="2023-12-10T20:57:06.788" v="996" actId="1076"/>
        <pc:sldMkLst>
          <pc:docMk/>
          <pc:sldMk cId="219384064" sldId="263"/>
        </pc:sldMkLst>
        <pc:picChg chg="add mod">
          <ac:chgData name="spaco4life2000@yahoo.co.uk" userId="d50297b88482bd23" providerId="LiveId" clId="{9880D3DD-44CE-4BBB-82A0-0BFB37C14B3B}" dt="2023-12-10T20:57:06.788" v="996" actId="1076"/>
          <ac:picMkLst>
            <pc:docMk/>
            <pc:sldMk cId="219384064" sldId="263"/>
            <ac:picMk id="6" creationId="{14382EF7-7B34-E22B-87C7-454A9C100AB4}"/>
          </ac:picMkLst>
        </pc:picChg>
        <pc:picChg chg="del">
          <ac:chgData name="spaco4life2000@yahoo.co.uk" userId="d50297b88482bd23" providerId="LiveId" clId="{9880D3DD-44CE-4BBB-82A0-0BFB37C14B3B}" dt="2023-12-09T04:43:49.945" v="130" actId="478"/>
          <ac:picMkLst>
            <pc:docMk/>
            <pc:sldMk cId="219384064" sldId="263"/>
            <ac:picMk id="8" creationId="{7A552133-2822-EA56-5CE4-936F7AC4558F}"/>
          </ac:picMkLst>
        </pc:picChg>
      </pc:sldChg>
      <pc:sldChg chg="addSp delSp modSp mod">
        <pc:chgData name="spaco4life2000@yahoo.co.uk" userId="d50297b88482bd23" providerId="LiveId" clId="{9880D3DD-44CE-4BBB-82A0-0BFB37C14B3B}" dt="2023-12-09T10:04:47.084" v="802" actId="1076"/>
        <pc:sldMkLst>
          <pc:docMk/>
          <pc:sldMk cId="2973816005" sldId="264"/>
        </pc:sldMkLst>
        <pc:spChg chg="add mod">
          <ac:chgData name="spaco4life2000@yahoo.co.uk" userId="d50297b88482bd23" providerId="LiveId" clId="{9880D3DD-44CE-4BBB-82A0-0BFB37C14B3B}" dt="2023-12-09T10:04:40.682" v="800" actId="1076"/>
          <ac:spMkLst>
            <pc:docMk/>
            <pc:sldMk cId="2973816005" sldId="264"/>
            <ac:spMk id="3" creationId="{D83A2EBF-B8C0-CEC0-0928-F9A9D0D23970}"/>
          </ac:spMkLst>
        </pc:spChg>
        <pc:spChg chg="mod">
          <ac:chgData name="spaco4life2000@yahoo.co.uk" userId="d50297b88482bd23" providerId="LiveId" clId="{9880D3DD-44CE-4BBB-82A0-0BFB37C14B3B}" dt="2023-12-09T09:31:12.894" v="795"/>
          <ac:spMkLst>
            <pc:docMk/>
            <pc:sldMk cId="2973816005" sldId="264"/>
            <ac:spMk id="22" creationId="{31B4C8E9-4D39-3E70-D11A-4F378924BDD4}"/>
          </ac:spMkLst>
        </pc:spChg>
        <pc:picChg chg="del">
          <ac:chgData name="spaco4life2000@yahoo.co.uk" userId="d50297b88482bd23" providerId="LiveId" clId="{9880D3DD-44CE-4BBB-82A0-0BFB37C14B3B}" dt="2023-12-09T09:31:00.838" v="794" actId="478"/>
          <ac:picMkLst>
            <pc:docMk/>
            <pc:sldMk cId="2973816005" sldId="264"/>
            <ac:picMk id="6" creationId="{DCB33D50-AAB4-C202-D4CF-6C761EE859F6}"/>
          </ac:picMkLst>
        </pc:picChg>
        <pc:picChg chg="add mod">
          <ac:chgData name="spaco4life2000@yahoo.co.uk" userId="d50297b88482bd23" providerId="LiveId" clId="{9880D3DD-44CE-4BBB-82A0-0BFB37C14B3B}" dt="2023-12-09T10:04:47.084" v="802" actId="1076"/>
          <ac:picMkLst>
            <pc:docMk/>
            <pc:sldMk cId="2973816005" sldId="264"/>
            <ac:picMk id="10" creationId="{9D043638-A444-D20B-20E9-ADF31B8DD8B9}"/>
          </ac:picMkLst>
        </pc:picChg>
      </pc:sldChg>
      <pc:sldChg chg="addSp delSp modSp mod">
        <pc:chgData name="spaco4life2000@yahoo.co.uk" userId="d50297b88482bd23" providerId="LiveId" clId="{9880D3DD-44CE-4BBB-82A0-0BFB37C14B3B}" dt="2023-12-09T04:53:22.156" v="255" actId="20577"/>
        <pc:sldMkLst>
          <pc:docMk/>
          <pc:sldMk cId="264440837" sldId="265"/>
        </pc:sldMkLst>
        <pc:spChg chg="mod">
          <ac:chgData name="spaco4life2000@yahoo.co.uk" userId="d50297b88482bd23" providerId="LiveId" clId="{9880D3DD-44CE-4BBB-82A0-0BFB37C14B3B}" dt="2023-12-09T04:53:22.156" v="255" actId="20577"/>
          <ac:spMkLst>
            <pc:docMk/>
            <pc:sldMk cId="264440837" sldId="265"/>
            <ac:spMk id="22" creationId="{31B4C8E9-4D39-3E70-D11A-4F378924BDD4}"/>
          </ac:spMkLst>
        </pc:spChg>
        <pc:picChg chg="add del">
          <ac:chgData name="spaco4life2000@yahoo.co.uk" userId="d50297b88482bd23" providerId="LiveId" clId="{9880D3DD-44CE-4BBB-82A0-0BFB37C14B3B}" dt="2023-12-09T04:52:32.468" v="236"/>
          <ac:picMkLst>
            <pc:docMk/>
            <pc:sldMk cId="264440837" sldId="265"/>
            <ac:picMk id="3" creationId="{C0D94701-31D9-12AB-B31E-60A341A062F4}"/>
          </ac:picMkLst>
        </pc:picChg>
        <pc:picChg chg="del">
          <ac:chgData name="spaco4life2000@yahoo.co.uk" userId="d50297b88482bd23" providerId="LiveId" clId="{9880D3DD-44CE-4BBB-82A0-0BFB37C14B3B}" dt="2023-12-09T04:45:35.797" v="157" actId="478"/>
          <ac:picMkLst>
            <pc:docMk/>
            <pc:sldMk cId="264440837" sldId="265"/>
            <ac:picMk id="6" creationId="{43A4688E-20AC-FFE6-28D5-2E2E0E43B530}"/>
          </ac:picMkLst>
        </pc:picChg>
        <pc:picChg chg="add mod">
          <ac:chgData name="spaco4life2000@yahoo.co.uk" userId="d50297b88482bd23" providerId="LiveId" clId="{9880D3DD-44CE-4BBB-82A0-0BFB37C14B3B}" dt="2023-12-09T04:52:53.229" v="237"/>
          <ac:picMkLst>
            <pc:docMk/>
            <pc:sldMk cId="264440837" sldId="265"/>
            <ac:picMk id="10" creationId="{6F2FCFE9-92F7-9198-ABD5-93F96F50FB61}"/>
          </ac:picMkLst>
        </pc:picChg>
      </pc:sldChg>
      <pc:sldChg chg="addSp delSp modSp mod ord">
        <pc:chgData name="spaco4life2000@yahoo.co.uk" userId="d50297b88482bd23" providerId="LiveId" clId="{9880D3DD-44CE-4BBB-82A0-0BFB37C14B3B}" dt="2023-12-09T09:30:47.618" v="793" actId="1076"/>
        <pc:sldMkLst>
          <pc:docMk/>
          <pc:sldMk cId="27863189" sldId="266"/>
        </pc:sldMkLst>
        <pc:spChg chg="mod">
          <ac:chgData name="spaco4life2000@yahoo.co.uk" userId="d50297b88482bd23" providerId="LiveId" clId="{9880D3DD-44CE-4BBB-82A0-0BFB37C14B3B}" dt="2023-12-09T09:25:07.298" v="789" actId="14100"/>
          <ac:spMkLst>
            <pc:docMk/>
            <pc:sldMk cId="27863189" sldId="266"/>
            <ac:spMk id="22" creationId="{31B4C8E9-4D39-3E70-D11A-4F378924BDD4}"/>
          </ac:spMkLst>
        </pc:spChg>
        <pc:picChg chg="add mod">
          <ac:chgData name="spaco4life2000@yahoo.co.uk" userId="d50297b88482bd23" providerId="LiveId" clId="{9880D3DD-44CE-4BBB-82A0-0BFB37C14B3B}" dt="2023-12-09T09:30:47.618" v="793" actId="1076"/>
          <ac:picMkLst>
            <pc:docMk/>
            <pc:sldMk cId="27863189" sldId="266"/>
            <ac:picMk id="3" creationId="{200FEC37-0AD9-83E0-4314-889654292B1E}"/>
          </ac:picMkLst>
        </pc:picChg>
        <pc:picChg chg="del">
          <ac:chgData name="spaco4life2000@yahoo.co.uk" userId="d50297b88482bd23" providerId="LiveId" clId="{9880D3DD-44CE-4BBB-82A0-0BFB37C14B3B}" dt="2023-12-09T09:25:10.639" v="790" actId="478"/>
          <ac:picMkLst>
            <pc:docMk/>
            <pc:sldMk cId="27863189" sldId="266"/>
            <ac:picMk id="6" creationId="{1B402639-9792-3BFD-B897-0FDDB37BCC44}"/>
          </ac:picMkLst>
        </pc:picChg>
      </pc:sldChg>
      <pc:sldChg chg="addSp delSp modSp mod">
        <pc:chgData name="spaco4life2000@yahoo.co.uk" userId="d50297b88482bd23" providerId="LiveId" clId="{9880D3DD-44CE-4BBB-82A0-0BFB37C14B3B}" dt="2023-12-10T20:59:22.242" v="1000" actId="1076"/>
        <pc:sldMkLst>
          <pc:docMk/>
          <pc:sldMk cId="2499869576" sldId="268"/>
        </pc:sldMkLst>
        <pc:picChg chg="add mod modCrop">
          <ac:chgData name="spaco4life2000@yahoo.co.uk" userId="d50297b88482bd23" providerId="LiveId" clId="{9880D3DD-44CE-4BBB-82A0-0BFB37C14B3B}" dt="2023-12-10T20:59:22.242" v="1000" actId="1076"/>
          <ac:picMkLst>
            <pc:docMk/>
            <pc:sldMk cId="2499869576" sldId="268"/>
            <ac:picMk id="6" creationId="{3F64C608-AF85-0A7B-656D-9063A91A582B}"/>
          </ac:picMkLst>
        </pc:picChg>
        <pc:picChg chg="del">
          <ac:chgData name="spaco4life2000@yahoo.co.uk" userId="d50297b88482bd23" providerId="LiveId" clId="{9880D3DD-44CE-4BBB-82A0-0BFB37C14B3B}" dt="2023-12-09T04:43:58.496" v="131" actId="478"/>
          <ac:picMkLst>
            <pc:docMk/>
            <pc:sldMk cId="2499869576" sldId="268"/>
            <ac:picMk id="7" creationId="{698E1DE5-615A-495F-F5AE-D02DB0435BE3}"/>
          </ac:picMkLst>
        </pc:picChg>
      </pc:sldChg>
      <pc:sldChg chg="addSp delSp modSp mod">
        <pc:chgData name="spaco4life2000@yahoo.co.uk" userId="d50297b88482bd23" providerId="LiveId" clId="{9880D3DD-44CE-4BBB-82A0-0BFB37C14B3B}" dt="2023-12-09T08:40:48.939" v="469" actId="20577"/>
        <pc:sldMkLst>
          <pc:docMk/>
          <pc:sldMk cId="2583834332" sldId="269"/>
        </pc:sldMkLst>
        <pc:spChg chg="add mod">
          <ac:chgData name="spaco4life2000@yahoo.co.uk" userId="d50297b88482bd23" providerId="LiveId" clId="{9880D3DD-44CE-4BBB-82A0-0BFB37C14B3B}" dt="2023-12-09T08:40:02.607" v="451" actId="1035"/>
          <ac:spMkLst>
            <pc:docMk/>
            <pc:sldMk cId="2583834332" sldId="269"/>
            <ac:spMk id="3" creationId="{64D74C3F-7584-3BBC-B071-EF2DB7CF48E6}"/>
          </ac:spMkLst>
        </pc:spChg>
        <pc:spChg chg="add mod">
          <ac:chgData name="spaco4life2000@yahoo.co.uk" userId="d50297b88482bd23" providerId="LiveId" clId="{9880D3DD-44CE-4BBB-82A0-0BFB37C14B3B}" dt="2023-12-09T08:40:02.607" v="451" actId="1035"/>
          <ac:spMkLst>
            <pc:docMk/>
            <pc:sldMk cId="2583834332" sldId="269"/>
            <ac:spMk id="6" creationId="{37549439-ABBC-060B-7A8D-63585F6259D5}"/>
          </ac:spMkLst>
        </pc:spChg>
        <pc:spChg chg="mod">
          <ac:chgData name="spaco4life2000@yahoo.co.uk" userId="d50297b88482bd23" providerId="LiveId" clId="{9880D3DD-44CE-4BBB-82A0-0BFB37C14B3B}" dt="2023-12-09T08:40:48.939" v="469" actId="20577"/>
          <ac:spMkLst>
            <pc:docMk/>
            <pc:sldMk cId="2583834332" sldId="269"/>
            <ac:spMk id="22" creationId="{31B4C8E9-4D39-3E70-D11A-4F378924BDD4}"/>
          </ac:spMkLst>
        </pc:spChg>
        <pc:picChg chg="del">
          <ac:chgData name="spaco4life2000@yahoo.co.uk" userId="d50297b88482bd23" providerId="LiveId" clId="{9880D3DD-44CE-4BBB-82A0-0BFB37C14B3B}" dt="2023-12-09T08:26:48.864" v="409" actId="478"/>
          <ac:picMkLst>
            <pc:docMk/>
            <pc:sldMk cId="2583834332" sldId="269"/>
            <ac:picMk id="7" creationId="{9541719A-86B4-708F-A944-0B6C3D759953}"/>
          </ac:picMkLst>
        </pc:picChg>
      </pc:sldChg>
      <pc:sldChg chg="addSp delSp modSp mod ord">
        <pc:chgData name="spaco4life2000@yahoo.co.uk" userId="d50297b88482bd23" providerId="LiveId" clId="{9880D3DD-44CE-4BBB-82A0-0BFB37C14B3B}" dt="2023-12-09T09:16:18.951" v="703" actId="14100"/>
        <pc:sldMkLst>
          <pc:docMk/>
          <pc:sldMk cId="1613588008" sldId="270"/>
        </pc:sldMkLst>
        <pc:spChg chg="mod">
          <ac:chgData name="spaco4life2000@yahoo.co.uk" userId="d50297b88482bd23" providerId="LiveId" clId="{9880D3DD-44CE-4BBB-82A0-0BFB37C14B3B}" dt="2023-12-09T09:16:18.951" v="703" actId="14100"/>
          <ac:spMkLst>
            <pc:docMk/>
            <pc:sldMk cId="1613588008" sldId="270"/>
            <ac:spMk id="22" creationId="{31B4C8E9-4D39-3E70-D11A-4F378924BDD4}"/>
          </ac:spMkLst>
        </pc:spChg>
        <pc:picChg chg="add mod">
          <ac:chgData name="spaco4life2000@yahoo.co.uk" userId="d50297b88482bd23" providerId="LiveId" clId="{9880D3DD-44CE-4BBB-82A0-0BFB37C14B3B}" dt="2023-12-09T09:16:04.203" v="701" actId="1076"/>
          <ac:picMkLst>
            <pc:docMk/>
            <pc:sldMk cId="1613588008" sldId="270"/>
            <ac:picMk id="3" creationId="{219A5ACE-A298-7376-FF4C-DA6211FADB52}"/>
          </ac:picMkLst>
        </pc:picChg>
        <pc:picChg chg="del">
          <ac:chgData name="spaco4life2000@yahoo.co.uk" userId="d50297b88482bd23" providerId="LiveId" clId="{9880D3DD-44CE-4BBB-82A0-0BFB37C14B3B}" dt="2023-12-09T09:15:53.862" v="697" actId="478"/>
          <ac:picMkLst>
            <pc:docMk/>
            <pc:sldMk cId="1613588008" sldId="270"/>
            <ac:picMk id="6" creationId="{6CA4BC80-F0E3-C451-496E-69110EA74CBA}"/>
          </ac:picMkLst>
        </pc:picChg>
      </pc:sldChg>
      <pc:sldChg chg="del">
        <pc:chgData name="spaco4life2000@yahoo.co.uk" userId="d50297b88482bd23" providerId="LiveId" clId="{9880D3DD-44CE-4BBB-82A0-0BFB37C14B3B}" dt="2023-12-09T10:07:42.831" v="831" actId="47"/>
        <pc:sldMkLst>
          <pc:docMk/>
          <pc:sldMk cId="2088114312" sldId="271"/>
        </pc:sldMkLst>
      </pc:sldChg>
      <pc:sldChg chg="del">
        <pc:chgData name="spaco4life2000@yahoo.co.uk" userId="d50297b88482bd23" providerId="LiveId" clId="{9880D3DD-44CE-4BBB-82A0-0BFB37C14B3B}" dt="2023-12-09T10:07:42.831" v="831" actId="47"/>
        <pc:sldMkLst>
          <pc:docMk/>
          <pc:sldMk cId="3510416716" sldId="272"/>
        </pc:sldMkLst>
      </pc:sldChg>
      <pc:sldChg chg="del">
        <pc:chgData name="spaco4life2000@yahoo.co.uk" userId="d50297b88482bd23" providerId="LiveId" clId="{9880D3DD-44CE-4BBB-82A0-0BFB37C14B3B}" dt="2023-12-09T10:07:42.831" v="831" actId="47"/>
        <pc:sldMkLst>
          <pc:docMk/>
          <pc:sldMk cId="3988093605" sldId="273"/>
        </pc:sldMkLst>
      </pc:sldChg>
      <pc:sldChg chg="del">
        <pc:chgData name="spaco4life2000@yahoo.co.uk" userId="d50297b88482bd23" providerId="LiveId" clId="{9880D3DD-44CE-4BBB-82A0-0BFB37C14B3B}" dt="2023-12-09T10:07:42.831" v="831" actId="47"/>
        <pc:sldMkLst>
          <pc:docMk/>
          <pc:sldMk cId="2728963240" sldId="274"/>
        </pc:sldMkLst>
      </pc:sldChg>
      <pc:sldChg chg="del">
        <pc:chgData name="spaco4life2000@yahoo.co.uk" userId="d50297b88482bd23" providerId="LiveId" clId="{9880D3DD-44CE-4BBB-82A0-0BFB37C14B3B}" dt="2023-12-09T10:07:42.831" v="831" actId="47"/>
        <pc:sldMkLst>
          <pc:docMk/>
          <pc:sldMk cId="753301264" sldId="275"/>
        </pc:sldMkLst>
      </pc:sldChg>
      <pc:sldChg chg="del">
        <pc:chgData name="spaco4life2000@yahoo.co.uk" userId="d50297b88482bd23" providerId="LiveId" clId="{9880D3DD-44CE-4BBB-82A0-0BFB37C14B3B}" dt="2023-12-09T10:07:42.831" v="831" actId="47"/>
        <pc:sldMkLst>
          <pc:docMk/>
          <pc:sldMk cId="3743643433" sldId="276"/>
        </pc:sldMkLst>
      </pc:sldChg>
      <pc:sldChg chg="del">
        <pc:chgData name="spaco4life2000@yahoo.co.uk" userId="d50297b88482bd23" providerId="LiveId" clId="{9880D3DD-44CE-4BBB-82A0-0BFB37C14B3B}" dt="2023-12-09T10:07:42.831" v="831" actId="47"/>
        <pc:sldMkLst>
          <pc:docMk/>
          <pc:sldMk cId="2108800975" sldId="277"/>
        </pc:sldMkLst>
      </pc:sldChg>
      <pc:sldChg chg="del">
        <pc:chgData name="spaco4life2000@yahoo.co.uk" userId="d50297b88482bd23" providerId="LiveId" clId="{9880D3DD-44CE-4BBB-82A0-0BFB37C14B3B}" dt="2023-12-09T10:07:42.831" v="831" actId="47"/>
        <pc:sldMkLst>
          <pc:docMk/>
          <pc:sldMk cId="4190347936" sldId="278"/>
        </pc:sldMkLst>
      </pc:sldChg>
      <pc:sldChg chg="addSp delSp modSp add mod ord">
        <pc:chgData name="spaco4life2000@yahoo.co.uk" userId="d50297b88482bd23" providerId="LiveId" clId="{9880D3DD-44CE-4BBB-82A0-0BFB37C14B3B}" dt="2023-12-09T04:54:27.031" v="266" actId="14100"/>
        <pc:sldMkLst>
          <pc:docMk/>
          <pc:sldMk cId="1045002124" sldId="279"/>
        </pc:sldMkLst>
        <pc:spChg chg="add del mod">
          <ac:chgData name="spaco4life2000@yahoo.co.uk" userId="d50297b88482bd23" providerId="LiveId" clId="{9880D3DD-44CE-4BBB-82A0-0BFB37C14B3B}" dt="2023-12-09T04:50:18.094" v="229"/>
          <ac:spMkLst>
            <pc:docMk/>
            <pc:sldMk cId="1045002124" sldId="279"/>
            <ac:spMk id="3" creationId="{021DA117-9BCF-36C7-514B-7CD5EBA02327}"/>
          </ac:spMkLst>
        </pc:spChg>
        <pc:spChg chg="mod">
          <ac:chgData name="spaco4life2000@yahoo.co.uk" userId="d50297b88482bd23" providerId="LiveId" clId="{9880D3DD-44CE-4BBB-82A0-0BFB37C14B3B}" dt="2023-12-09T04:50:57.808" v="232" actId="12788"/>
          <ac:spMkLst>
            <pc:docMk/>
            <pc:sldMk cId="1045002124" sldId="279"/>
            <ac:spMk id="22" creationId="{31B4C8E9-4D39-3E70-D11A-4F378924BDD4}"/>
          </ac:spMkLst>
        </pc:spChg>
        <pc:picChg chg="add mod">
          <ac:chgData name="spaco4life2000@yahoo.co.uk" userId="d50297b88482bd23" providerId="LiveId" clId="{9880D3DD-44CE-4BBB-82A0-0BFB37C14B3B}" dt="2023-12-09T04:54:27.031" v="266" actId="14100"/>
          <ac:picMkLst>
            <pc:docMk/>
            <pc:sldMk cId="1045002124" sldId="279"/>
            <ac:picMk id="6" creationId="{B43CB31A-C40F-117F-ED87-7D838B0DD904}"/>
          </ac:picMkLst>
        </pc:picChg>
      </pc:sldChg>
      <pc:sldChg chg="addSp modSp add">
        <pc:chgData name="spaco4life2000@yahoo.co.uk" userId="d50297b88482bd23" providerId="LiveId" clId="{9880D3DD-44CE-4BBB-82A0-0BFB37C14B3B}" dt="2023-12-09T05:39:40.831" v="269" actId="1076"/>
        <pc:sldMkLst>
          <pc:docMk/>
          <pc:sldMk cId="386444187" sldId="280"/>
        </pc:sldMkLst>
        <pc:picChg chg="add mod">
          <ac:chgData name="spaco4life2000@yahoo.co.uk" userId="d50297b88482bd23" providerId="LiveId" clId="{9880D3DD-44CE-4BBB-82A0-0BFB37C14B3B}" dt="2023-12-09T05:39:40.831" v="269" actId="1076"/>
          <ac:picMkLst>
            <pc:docMk/>
            <pc:sldMk cId="386444187" sldId="280"/>
            <ac:picMk id="3" creationId="{E4A87002-D779-032B-97CC-71B224D1B806}"/>
          </ac:picMkLst>
        </pc:picChg>
      </pc:sldChg>
      <pc:sldChg chg="add del">
        <pc:chgData name="spaco4life2000@yahoo.co.uk" userId="d50297b88482bd23" providerId="LiveId" clId="{9880D3DD-44CE-4BBB-82A0-0BFB37C14B3B}" dt="2023-12-09T04:52:18.586" v="234"/>
        <pc:sldMkLst>
          <pc:docMk/>
          <pc:sldMk cId="4236753143" sldId="280"/>
        </pc:sldMkLst>
      </pc:sldChg>
      <pc:sldChg chg="addSp modSp add">
        <pc:chgData name="spaco4life2000@yahoo.co.uk" userId="d50297b88482bd23" providerId="LiveId" clId="{9880D3DD-44CE-4BBB-82A0-0BFB37C14B3B}" dt="2023-12-09T08:13:38.027" v="276" actId="1076"/>
        <pc:sldMkLst>
          <pc:docMk/>
          <pc:sldMk cId="2685630922" sldId="281"/>
        </pc:sldMkLst>
        <pc:picChg chg="add mod">
          <ac:chgData name="spaco4life2000@yahoo.co.uk" userId="d50297b88482bd23" providerId="LiveId" clId="{9880D3DD-44CE-4BBB-82A0-0BFB37C14B3B}" dt="2023-12-09T08:13:38.027" v="276" actId="1076"/>
          <ac:picMkLst>
            <pc:docMk/>
            <pc:sldMk cId="2685630922" sldId="281"/>
            <ac:picMk id="3" creationId="{B89CFFC6-10D0-83CA-A2F2-7947EB090929}"/>
          </ac:picMkLst>
        </pc:picChg>
      </pc:sldChg>
      <pc:sldChg chg="addSp modSp add">
        <pc:chgData name="spaco4life2000@yahoo.co.uk" userId="d50297b88482bd23" providerId="LiveId" clId="{9880D3DD-44CE-4BBB-82A0-0BFB37C14B3B}" dt="2023-12-09T08:14:42.675" v="279" actId="1076"/>
        <pc:sldMkLst>
          <pc:docMk/>
          <pc:sldMk cId="3304544139" sldId="282"/>
        </pc:sldMkLst>
        <pc:picChg chg="add mod">
          <ac:chgData name="spaco4life2000@yahoo.co.uk" userId="d50297b88482bd23" providerId="LiveId" clId="{9880D3DD-44CE-4BBB-82A0-0BFB37C14B3B}" dt="2023-12-09T08:14:42.675" v="279" actId="1076"/>
          <ac:picMkLst>
            <pc:docMk/>
            <pc:sldMk cId="3304544139" sldId="282"/>
            <ac:picMk id="3" creationId="{FD16FB4A-F79D-971E-83EA-88AB953CD598}"/>
          </ac:picMkLst>
        </pc:picChg>
      </pc:sldChg>
      <pc:sldChg chg="addSp modSp add">
        <pc:chgData name="spaco4life2000@yahoo.co.uk" userId="d50297b88482bd23" providerId="LiveId" clId="{9880D3DD-44CE-4BBB-82A0-0BFB37C14B3B}" dt="2023-12-09T08:15:13.659" v="284" actId="1076"/>
        <pc:sldMkLst>
          <pc:docMk/>
          <pc:sldMk cId="3116082091" sldId="283"/>
        </pc:sldMkLst>
        <pc:picChg chg="add mod">
          <ac:chgData name="spaco4life2000@yahoo.co.uk" userId="d50297b88482bd23" providerId="LiveId" clId="{9880D3DD-44CE-4BBB-82A0-0BFB37C14B3B}" dt="2023-12-09T08:15:13.659" v="284" actId="1076"/>
          <ac:picMkLst>
            <pc:docMk/>
            <pc:sldMk cId="3116082091" sldId="283"/>
            <ac:picMk id="3" creationId="{EB2F803A-43EB-8B57-4568-873960B36482}"/>
          </ac:picMkLst>
        </pc:picChg>
      </pc:sldChg>
      <pc:sldChg chg="addSp modSp add">
        <pc:chgData name="spaco4life2000@yahoo.co.uk" userId="d50297b88482bd23" providerId="LiveId" clId="{9880D3DD-44CE-4BBB-82A0-0BFB37C14B3B}" dt="2023-12-09T08:15:58.101" v="295" actId="1036"/>
        <pc:sldMkLst>
          <pc:docMk/>
          <pc:sldMk cId="2989375518" sldId="284"/>
        </pc:sldMkLst>
        <pc:picChg chg="add mod">
          <ac:chgData name="spaco4life2000@yahoo.co.uk" userId="d50297b88482bd23" providerId="LiveId" clId="{9880D3DD-44CE-4BBB-82A0-0BFB37C14B3B}" dt="2023-12-09T08:15:58.101" v="295" actId="1036"/>
          <ac:picMkLst>
            <pc:docMk/>
            <pc:sldMk cId="2989375518" sldId="284"/>
            <ac:picMk id="3" creationId="{04B830E8-BA6D-23D6-E527-61FBCC6F6BC4}"/>
          </ac:picMkLst>
        </pc:picChg>
        <pc:picChg chg="add mod">
          <ac:chgData name="spaco4life2000@yahoo.co.uk" userId="d50297b88482bd23" providerId="LiveId" clId="{9880D3DD-44CE-4BBB-82A0-0BFB37C14B3B}" dt="2023-12-09T08:15:48.632" v="286" actId="1076"/>
          <ac:picMkLst>
            <pc:docMk/>
            <pc:sldMk cId="2989375518" sldId="284"/>
            <ac:picMk id="6" creationId="{E603AAC8-2C73-2303-1507-4AFC214DA97F}"/>
          </ac:picMkLst>
        </pc:picChg>
        <pc:picChg chg="add mod">
          <ac:chgData name="spaco4life2000@yahoo.co.uk" userId="d50297b88482bd23" providerId="LiveId" clId="{9880D3DD-44CE-4BBB-82A0-0BFB37C14B3B}" dt="2023-12-09T08:15:48.632" v="286" actId="1076"/>
          <ac:picMkLst>
            <pc:docMk/>
            <pc:sldMk cId="2989375518" sldId="284"/>
            <ac:picMk id="7" creationId="{F0311743-22FC-0B89-7A70-87C5C55682DB}"/>
          </ac:picMkLst>
        </pc:picChg>
      </pc:sldChg>
      <pc:sldChg chg="addSp modSp add">
        <pc:chgData name="spaco4life2000@yahoo.co.uk" userId="d50297b88482bd23" providerId="LiveId" clId="{9880D3DD-44CE-4BBB-82A0-0BFB37C14B3B}" dt="2023-12-09T08:16:46.066" v="300" actId="1076"/>
        <pc:sldMkLst>
          <pc:docMk/>
          <pc:sldMk cId="1914355373" sldId="285"/>
        </pc:sldMkLst>
        <pc:picChg chg="add mod">
          <ac:chgData name="spaco4life2000@yahoo.co.uk" userId="d50297b88482bd23" providerId="LiveId" clId="{9880D3DD-44CE-4BBB-82A0-0BFB37C14B3B}" dt="2023-12-09T08:16:46.066" v="300" actId="1076"/>
          <ac:picMkLst>
            <pc:docMk/>
            <pc:sldMk cId="1914355373" sldId="285"/>
            <ac:picMk id="3" creationId="{96F68AF1-2EC9-F766-2BCD-494986E8EF13}"/>
          </ac:picMkLst>
        </pc:picChg>
      </pc:sldChg>
      <pc:sldChg chg="addSp delSp modSp add mod ord delAnim modAnim">
        <pc:chgData name="spaco4life2000@yahoo.co.uk" userId="d50297b88482bd23" providerId="LiveId" clId="{9880D3DD-44CE-4BBB-82A0-0BFB37C14B3B}" dt="2023-12-09T08:42:36.233" v="488" actId="1076"/>
        <pc:sldMkLst>
          <pc:docMk/>
          <pc:sldMk cId="2316301863" sldId="286"/>
        </pc:sldMkLst>
        <pc:spChg chg="add del">
          <ac:chgData name="spaco4life2000@yahoo.co.uk" userId="d50297b88482bd23" providerId="LiveId" clId="{9880D3DD-44CE-4BBB-82A0-0BFB37C14B3B}" dt="2023-12-09T08:41:11.172" v="471" actId="22"/>
          <ac:spMkLst>
            <pc:docMk/>
            <pc:sldMk cId="2316301863" sldId="286"/>
            <ac:spMk id="6" creationId="{09575D6B-3F10-E418-00DA-3C47E41E00E0}"/>
          </ac:spMkLst>
        </pc:spChg>
        <pc:spChg chg="mod">
          <ac:chgData name="spaco4life2000@yahoo.co.uk" userId="d50297b88482bd23" providerId="LiveId" clId="{9880D3DD-44CE-4BBB-82A0-0BFB37C14B3B}" dt="2023-12-09T08:41:27.582" v="480" actId="20577"/>
          <ac:spMkLst>
            <pc:docMk/>
            <pc:sldMk cId="2316301863" sldId="286"/>
            <ac:spMk id="22" creationId="{31B4C8E9-4D39-3E70-D11A-4F378924BDD4}"/>
          </ac:spMkLst>
        </pc:spChg>
        <pc:picChg chg="add mod">
          <ac:chgData name="spaco4life2000@yahoo.co.uk" userId="d50297b88482bd23" providerId="LiveId" clId="{9880D3DD-44CE-4BBB-82A0-0BFB37C14B3B}" dt="2023-12-09T08:41:46.005" v="482"/>
          <ac:picMkLst>
            <pc:docMk/>
            <pc:sldMk cId="2316301863" sldId="286"/>
            <ac:picMk id="7" creationId="{44094ECF-8BA3-A03E-C6EA-694F92AACF73}"/>
          </ac:picMkLst>
        </pc:picChg>
        <pc:picChg chg="del">
          <ac:chgData name="spaco4life2000@yahoo.co.uk" userId="d50297b88482bd23" providerId="LiveId" clId="{9880D3DD-44CE-4BBB-82A0-0BFB37C14B3B}" dt="2023-12-09T08:41:36.404" v="481" actId="478"/>
          <ac:picMkLst>
            <pc:docMk/>
            <pc:sldMk cId="2316301863" sldId="286"/>
            <ac:picMk id="8" creationId="{B0BB0ABD-1EB7-2437-CA93-5A42A29F9310}"/>
          </ac:picMkLst>
        </pc:picChg>
        <pc:picChg chg="del">
          <ac:chgData name="spaco4life2000@yahoo.co.uk" userId="d50297b88482bd23" providerId="LiveId" clId="{9880D3DD-44CE-4BBB-82A0-0BFB37C14B3B}" dt="2023-12-09T08:41:36.404" v="481" actId="478"/>
          <ac:picMkLst>
            <pc:docMk/>
            <pc:sldMk cId="2316301863" sldId="286"/>
            <ac:picMk id="9" creationId="{A8E137C8-16EF-4810-549B-BDE5F002B6A6}"/>
          </ac:picMkLst>
        </pc:picChg>
        <pc:picChg chg="add mod">
          <ac:chgData name="spaco4life2000@yahoo.co.uk" userId="d50297b88482bd23" providerId="LiveId" clId="{9880D3DD-44CE-4BBB-82A0-0BFB37C14B3B}" dt="2023-12-09T08:41:46.005" v="482"/>
          <ac:picMkLst>
            <pc:docMk/>
            <pc:sldMk cId="2316301863" sldId="286"/>
            <ac:picMk id="11" creationId="{3AAE965E-33B4-61C2-0E86-A28175992960}"/>
          </ac:picMkLst>
        </pc:picChg>
        <pc:picChg chg="add mod">
          <ac:chgData name="spaco4life2000@yahoo.co.uk" userId="d50297b88482bd23" providerId="LiveId" clId="{9880D3DD-44CE-4BBB-82A0-0BFB37C14B3B}" dt="2023-12-09T08:42:36.233" v="488" actId="1076"/>
          <ac:picMkLst>
            <pc:docMk/>
            <pc:sldMk cId="2316301863" sldId="286"/>
            <ac:picMk id="12" creationId="{82F3C554-D037-3AFC-F35B-2CBED4C2B164}"/>
          </ac:picMkLst>
        </pc:picChg>
      </pc:sldChg>
      <pc:sldChg chg="addSp modSp add">
        <pc:chgData name="spaco4life2000@yahoo.co.uk" userId="d50297b88482bd23" providerId="LiveId" clId="{9880D3DD-44CE-4BBB-82A0-0BFB37C14B3B}" dt="2023-12-09T08:43:03.688" v="493" actId="1076"/>
        <pc:sldMkLst>
          <pc:docMk/>
          <pc:sldMk cId="2489381826" sldId="287"/>
        </pc:sldMkLst>
        <pc:picChg chg="add mod">
          <ac:chgData name="spaco4life2000@yahoo.co.uk" userId="d50297b88482bd23" providerId="LiveId" clId="{9880D3DD-44CE-4BBB-82A0-0BFB37C14B3B}" dt="2023-12-09T08:43:03.688" v="493" actId="1076"/>
          <ac:picMkLst>
            <pc:docMk/>
            <pc:sldMk cId="2489381826" sldId="287"/>
            <ac:picMk id="3" creationId="{1CD82575-A3A2-1490-66EA-E55670B340AF}"/>
          </ac:picMkLst>
        </pc:picChg>
        <pc:picChg chg="add mod">
          <ac:chgData name="spaco4life2000@yahoo.co.uk" userId="d50297b88482bd23" providerId="LiveId" clId="{9880D3DD-44CE-4BBB-82A0-0BFB37C14B3B}" dt="2023-12-09T08:43:03.688" v="493" actId="1076"/>
          <ac:picMkLst>
            <pc:docMk/>
            <pc:sldMk cId="2489381826" sldId="287"/>
            <ac:picMk id="6" creationId="{5EC233E3-D0AF-9760-7C70-95AF03B39C4D}"/>
          </ac:picMkLst>
        </pc:picChg>
      </pc:sldChg>
      <pc:sldChg chg="addSp modSp add">
        <pc:chgData name="spaco4life2000@yahoo.co.uk" userId="d50297b88482bd23" providerId="LiveId" clId="{9880D3DD-44CE-4BBB-82A0-0BFB37C14B3B}" dt="2023-12-09T08:43:31.275" v="496" actId="1076"/>
        <pc:sldMkLst>
          <pc:docMk/>
          <pc:sldMk cId="2504351732" sldId="288"/>
        </pc:sldMkLst>
        <pc:picChg chg="add mod">
          <ac:chgData name="spaco4life2000@yahoo.co.uk" userId="d50297b88482bd23" providerId="LiveId" clId="{9880D3DD-44CE-4BBB-82A0-0BFB37C14B3B}" dt="2023-12-09T08:43:31.275" v="496" actId="1076"/>
          <ac:picMkLst>
            <pc:docMk/>
            <pc:sldMk cId="2504351732" sldId="288"/>
            <ac:picMk id="3" creationId="{A272B824-CB39-E4F1-9F1B-BB9E2C40984D}"/>
          </ac:picMkLst>
        </pc:picChg>
      </pc:sldChg>
      <pc:sldChg chg="addSp modSp add">
        <pc:chgData name="spaco4life2000@yahoo.co.uk" userId="d50297b88482bd23" providerId="LiveId" clId="{9880D3DD-44CE-4BBB-82A0-0BFB37C14B3B}" dt="2023-12-09T08:43:53.956" v="499" actId="14100"/>
        <pc:sldMkLst>
          <pc:docMk/>
          <pc:sldMk cId="2100236628" sldId="289"/>
        </pc:sldMkLst>
        <pc:picChg chg="add mod">
          <ac:chgData name="spaco4life2000@yahoo.co.uk" userId="d50297b88482bd23" providerId="LiveId" clId="{9880D3DD-44CE-4BBB-82A0-0BFB37C14B3B}" dt="2023-12-09T08:43:53.956" v="499" actId="14100"/>
          <ac:picMkLst>
            <pc:docMk/>
            <pc:sldMk cId="2100236628" sldId="289"/>
            <ac:picMk id="3" creationId="{907762BF-34AC-55A1-BE6B-472C6D1BE15B}"/>
          </ac:picMkLst>
        </pc:picChg>
      </pc:sldChg>
      <pc:sldChg chg="addSp delSp modSp add">
        <pc:chgData name="spaco4life2000@yahoo.co.uk" userId="d50297b88482bd23" providerId="LiveId" clId="{9880D3DD-44CE-4BBB-82A0-0BFB37C14B3B}" dt="2023-12-09T08:44:46.031" v="505" actId="478"/>
        <pc:sldMkLst>
          <pc:docMk/>
          <pc:sldMk cId="662706097" sldId="290"/>
        </pc:sldMkLst>
        <pc:picChg chg="add mod">
          <ac:chgData name="spaco4life2000@yahoo.co.uk" userId="d50297b88482bd23" providerId="LiveId" clId="{9880D3DD-44CE-4BBB-82A0-0BFB37C14B3B}" dt="2023-12-09T08:44:30.686" v="503" actId="1036"/>
          <ac:picMkLst>
            <pc:docMk/>
            <pc:sldMk cId="662706097" sldId="290"/>
            <ac:picMk id="3" creationId="{A041CCF7-0555-7191-F128-5E2AC110A69A}"/>
          </ac:picMkLst>
        </pc:picChg>
        <pc:picChg chg="add del mod">
          <ac:chgData name="spaco4life2000@yahoo.co.uk" userId="d50297b88482bd23" providerId="LiveId" clId="{9880D3DD-44CE-4BBB-82A0-0BFB37C14B3B}" dt="2023-12-09T08:44:46.031" v="505" actId="478"/>
          <ac:picMkLst>
            <pc:docMk/>
            <pc:sldMk cId="662706097" sldId="290"/>
            <ac:picMk id="6" creationId="{4244905A-49FA-7D42-6D4C-7C18767D19C2}"/>
          </ac:picMkLst>
        </pc:picChg>
      </pc:sldChg>
      <pc:sldChg chg="addSp delSp modSp add">
        <pc:chgData name="spaco4life2000@yahoo.co.uk" userId="d50297b88482bd23" providerId="LiveId" clId="{9880D3DD-44CE-4BBB-82A0-0BFB37C14B3B}" dt="2023-12-09T08:45:32.080" v="513" actId="1076"/>
        <pc:sldMkLst>
          <pc:docMk/>
          <pc:sldMk cId="105317142" sldId="291"/>
        </pc:sldMkLst>
        <pc:picChg chg="del">
          <ac:chgData name="spaco4life2000@yahoo.co.uk" userId="d50297b88482bd23" providerId="LiveId" clId="{9880D3DD-44CE-4BBB-82A0-0BFB37C14B3B}" dt="2023-12-09T08:44:52.717" v="507" actId="478"/>
          <ac:picMkLst>
            <pc:docMk/>
            <pc:sldMk cId="105317142" sldId="291"/>
            <ac:picMk id="3" creationId="{A041CCF7-0555-7191-F128-5E2AC110A69A}"/>
          </ac:picMkLst>
        </pc:picChg>
        <pc:picChg chg="add mod">
          <ac:chgData name="spaco4life2000@yahoo.co.uk" userId="d50297b88482bd23" providerId="LiveId" clId="{9880D3DD-44CE-4BBB-82A0-0BFB37C14B3B}" dt="2023-12-09T08:45:32.080" v="513" actId="1076"/>
          <ac:picMkLst>
            <pc:docMk/>
            <pc:sldMk cId="105317142" sldId="291"/>
            <ac:picMk id="6" creationId="{BD72C423-2AFA-1BEE-DA71-B1F6E539DA83}"/>
          </ac:picMkLst>
        </pc:picChg>
      </pc:sldChg>
      <pc:sldChg chg="addSp modSp add">
        <pc:chgData name="spaco4life2000@yahoo.co.uk" userId="d50297b88482bd23" providerId="LiveId" clId="{9880D3DD-44CE-4BBB-82A0-0BFB37C14B3B}" dt="2023-12-09T08:47:44.743" v="518" actId="14100"/>
        <pc:sldMkLst>
          <pc:docMk/>
          <pc:sldMk cId="3787061671" sldId="292"/>
        </pc:sldMkLst>
        <pc:picChg chg="add mod">
          <ac:chgData name="spaco4life2000@yahoo.co.uk" userId="d50297b88482bd23" providerId="LiveId" clId="{9880D3DD-44CE-4BBB-82A0-0BFB37C14B3B}" dt="2023-12-09T08:47:44.743" v="518" actId="14100"/>
          <ac:picMkLst>
            <pc:docMk/>
            <pc:sldMk cId="3787061671" sldId="292"/>
            <ac:picMk id="3" creationId="{571FB2FF-DDA5-12CB-A1EB-6E02BA73D475}"/>
          </ac:picMkLst>
        </pc:picChg>
      </pc:sldChg>
      <pc:sldChg chg="addSp modSp add">
        <pc:chgData name="spaco4life2000@yahoo.co.uk" userId="d50297b88482bd23" providerId="LiveId" clId="{9880D3DD-44CE-4BBB-82A0-0BFB37C14B3B}" dt="2023-12-09T08:49:27.789" v="521" actId="1076"/>
        <pc:sldMkLst>
          <pc:docMk/>
          <pc:sldMk cId="354553145" sldId="293"/>
        </pc:sldMkLst>
        <pc:picChg chg="add mod">
          <ac:chgData name="spaco4life2000@yahoo.co.uk" userId="d50297b88482bd23" providerId="LiveId" clId="{9880D3DD-44CE-4BBB-82A0-0BFB37C14B3B}" dt="2023-12-09T08:49:27.789" v="521" actId="1076"/>
          <ac:picMkLst>
            <pc:docMk/>
            <pc:sldMk cId="354553145" sldId="293"/>
            <ac:picMk id="3" creationId="{D764E643-BC8E-3AF0-38C7-64FBA2C5CEA4}"/>
          </ac:picMkLst>
        </pc:picChg>
      </pc:sldChg>
      <pc:sldChg chg="addSp modSp add">
        <pc:chgData name="spaco4life2000@yahoo.co.uk" userId="d50297b88482bd23" providerId="LiveId" clId="{9880D3DD-44CE-4BBB-82A0-0BFB37C14B3B}" dt="2023-12-09T08:49:58.357" v="524" actId="1076"/>
        <pc:sldMkLst>
          <pc:docMk/>
          <pc:sldMk cId="3335577745" sldId="294"/>
        </pc:sldMkLst>
        <pc:picChg chg="add mod">
          <ac:chgData name="spaco4life2000@yahoo.co.uk" userId="d50297b88482bd23" providerId="LiveId" clId="{9880D3DD-44CE-4BBB-82A0-0BFB37C14B3B}" dt="2023-12-09T08:49:58.357" v="524" actId="1076"/>
          <ac:picMkLst>
            <pc:docMk/>
            <pc:sldMk cId="3335577745" sldId="294"/>
            <ac:picMk id="3" creationId="{BC07BC9D-B16A-40F7-1720-09AC4A6A9031}"/>
          </ac:picMkLst>
        </pc:picChg>
      </pc:sldChg>
      <pc:sldChg chg="addSp modSp add">
        <pc:chgData name="spaco4life2000@yahoo.co.uk" userId="d50297b88482bd23" providerId="LiveId" clId="{9880D3DD-44CE-4BBB-82A0-0BFB37C14B3B}" dt="2023-12-09T08:50:24.392" v="527" actId="1076"/>
        <pc:sldMkLst>
          <pc:docMk/>
          <pc:sldMk cId="346104231" sldId="295"/>
        </pc:sldMkLst>
        <pc:picChg chg="add mod">
          <ac:chgData name="spaco4life2000@yahoo.co.uk" userId="d50297b88482bd23" providerId="LiveId" clId="{9880D3DD-44CE-4BBB-82A0-0BFB37C14B3B}" dt="2023-12-09T08:50:24.392" v="527" actId="1076"/>
          <ac:picMkLst>
            <pc:docMk/>
            <pc:sldMk cId="346104231" sldId="295"/>
            <ac:picMk id="3" creationId="{825D914A-4143-CD83-2E47-B43D3918A194}"/>
          </ac:picMkLst>
        </pc:picChg>
      </pc:sldChg>
      <pc:sldChg chg="addSp modSp add mod">
        <pc:chgData name="spaco4life2000@yahoo.co.uk" userId="d50297b88482bd23" providerId="LiveId" clId="{9880D3DD-44CE-4BBB-82A0-0BFB37C14B3B}" dt="2023-12-09T09:13:23.787" v="687" actId="1076"/>
        <pc:sldMkLst>
          <pc:docMk/>
          <pc:sldMk cId="2555062353" sldId="296"/>
        </pc:sldMkLst>
        <pc:spChg chg="mod">
          <ac:chgData name="spaco4life2000@yahoo.co.uk" userId="d50297b88482bd23" providerId="LiveId" clId="{9880D3DD-44CE-4BBB-82A0-0BFB37C14B3B}" dt="2023-12-09T09:12:23.904" v="682" actId="20577"/>
          <ac:spMkLst>
            <pc:docMk/>
            <pc:sldMk cId="2555062353" sldId="296"/>
            <ac:spMk id="22" creationId="{31B4C8E9-4D39-3E70-D11A-4F378924BDD4}"/>
          </ac:spMkLst>
        </pc:spChg>
        <pc:picChg chg="add mod">
          <ac:chgData name="spaco4life2000@yahoo.co.uk" userId="d50297b88482bd23" providerId="LiveId" clId="{9880D3DD-44CE-4BBB-82A0-0BFB37C14B3B}" dt="2023-12-09T09:13:23.787" v="687" actId="1076"/>
          <ac:picMkLst>
            <pc:docMk/>
            <pc:sldMk cId="2555062353" sldId="296"/>
            <ac:picMk id="3" creationId="{21A8DE5E-6690-ABBB-5114-9C2D9EEB2AB9}"/>
          </ac:picMkLst>
        </pc:picChg>
      </pc:sldChg>
      <pc:sldChg chg="addSp modSp add mod">
        <pc:chgData name="spaco4life2000@yahoo.co.uk" userId="d50297b88482bd23" providerId="LiveId" clId="{9880D3DD-44CE-4BBB-82A0-0BFB37C14B3B}" dt="2023-12-09T09:13:44.879" v="692" actId="1076"/>
        <pc:sldMkLst>
          <pc:docMk/>
          <pc:sldMk cId="3182056080" sldId="297"/>
        </pc:sldMkLst>
        <pc:spChg chg="mod">
          <ac:chgData name="spaco4life2000@yahoo.co.uk" userId="d50297b88482bd23" providerId="LiveId" clId="{9880D3DD-44CE-4BBB-82A0-0BFB37C14B3B}" dt="2023-12-09T09:12:14.977" v="681" actId="20577"/>
          <ac:spMkLst>
            <pc:docMk/>
            <pc:sldMk cId="3182056080" sldId="297"/>
            <ac:spMk id="22" creationId="{31B4C8E9-4D39-3E70-D11A-4F378924BDD4}"/>
          </ac:spMkLst>
        </pc:spChg>
        <pc:picChg chg="add mod">
          <ac:chgData name="spaco4life2000@yahoo.co.uk" userId="d50297b88482bd23" providerId="LiveId" clId="{9880D3DD-44CE-4BBB-82A0-0BFB37C14B3B}" dt="2023-12-09T09:13:44.879" v="692" actId="1076"/>
          <ac:picMkLst>
            <pc:docMk/>
            <pc:sldMk cId="3182056080" sldId="297"/>
            <ac:picMk id="3" creationId="{03E91250-6378-4F9C-F9DA-E797090576B0}"/>
          </ac:picMkLst>
        </pc:picChg>
      </pc:sldChg>
      <pc:sldChg chg="addSp delSp modSp add">
        <pc:chgData name="spaco4life2000@yahoo.co.uk" userId="d50297b88482bd23" providerId="LiveId" clId="{9880D3DD-44CE-4BBB-82A0-0BFB37C14B3B}" dt="2023-12-09T09:17:51.835" v="716" actId="1076"/>
        <pc:sldMkLst>
          <pc:docMk/>
          <pc:sldMk cId="252462960" sldId="298"/>
        </pc:sldMkLst>
        <pc:picChg chg="del">
          <ac:chgData name="spaco4life2000@yahoo.co.uk" userId="d50297b88482bd23" providerId="LiveId" clId="{9880D3DD-44CE-4BBB-82A0-0BFB37C14B3B}" dt="2023-12-09T09:16:46.088" v="705" actId="478"/>
          <ac:picMkLst>
            <pc:docMk/>
            <pc:sldMk cId="252462960" sldId="298"/>
            <ac:picMk id="3" creationId="{219A5ACE-A298-7376-FF4C-DA6211FADB52}"/>
          </ac:picMkLst>
        </pc:picChg>
        <pc:picChg chg="add mod">
          <ac:chgData name="spaco4life2000@yahoo.co.uk" userId="d50297b88482bd23" providerId="LiveId" clId="{9880D3DD-44CE-4BBB-82A0-0BFB37C14B3B}" dt="2023-12-09T09:17:51.835" v="716" actId="1076"/>
          <ac:picMkLst>
            <pc:docMk/>
            <pc:sldMk cId="252462960" sldId="298"/>
            <ac:picMk id="6" creationId="{FF6DE921-1DF4-2A97-5C58-D715BBF58696}"/>
          </ac:picMkLst>
        </pc:picChg>
      </pc:sldChg>
      <pc:sldChg chg="addSp modSp add mod ord">
        <pc:chgData name="spaco4life2000@yahoo.co.uk" userId="d50297b88482bd23" providerId="LiveId" clId="{9880D3DD-44CE-4BBB-82A0-0BFB37C14B3B}" dt="2023-12-09T09:18:27.113" v="720" actId="1076"/>
        <pc:sldMkLst>
          <pc:docMk/>
          <pc:sldMk cId="3072865043" sldId="299"/>
        </pc:sldMkLst>
        <pc:spChg chg="mod">
          <ac:chgData name="spaco4life2000@yahoo.co.uk" userId="d50297b88482bd23" providerId="LiveId" clId="{9880D3DD-44CE-4BBB-82A0-0BFB37C14B3B}" dt="2023-12-09T09:17:15.611" v="713" actId="14100"/>
          <ac:spMkLst>
            <pc:docMk/>
            <pc:sldMk cId="3072865043" sldId="299"/>
            <ac:spMk id="22" creationId="{31B4C8E9-4D39-3E70-D11A-4F378924BDD4}"/>
          </ac:spMkLst>
        </pc:spChg>
        <pc:picChg chg="add mod">
          <ac:chgData name="spaco4life2000@yahoo.co.uk" userId="d50297b88482bd23" providerId="LiveId" clId="{9880D3DD-44CE-4BBB-82A0-0BFB37C14B3B}" dt="2023-12-09T09:18:27.113" v="720" actId="1076"/>
          <ac:picMkLst>
            <pc:docMk/>
            <pc:sldMk cId="3072865043" sldId="299"/>
            <ac:picMk id="3" creationId="{2E305E29-70F0-B988-C46E-324E417E283C}"/>
          </ac:picMkLst>
        </pc:picChg>
      </pc:sldChg>
      <pc:sldChg chg="addSp modSp add mod">
        <pc:chgData name="spaco4life2000@yahoo.co.uk" userId="d50297b88482bd23" providerId="LiveId" clId="{9880D3DD-44CE-4BBB-82A0-0BFB37C14B3B}" dt="2023-12-09T09:20:28.393" v="730" actId="1076"/>
        <pc:sldMkLst>
          <pc:docMk/>
          <pc:sldMk cId="680464245" sldId="300"/>
        </pc:sldMkLst>
        <pc:spChg chg="add mod">
          <ac:chgData name="spaco4life2000@yahoo.co.uk" userId="d50297b88482bd23" providerId="LiveId" clId="{9880D3DD-44CE-4BBB-82A0-0BFB37C14B3B}" dt="2023-12-09T09:20:15.408" v="727" actId="1076"/>
          <ac:spMkLst>
            <pc:docMk/>
            <pc:sldMk cId="680464245" sldId="300"/>
            <ac:spMk id="3" creationId="{D51B7938-454B-8E0E-7015-D909C3D05424}"/>
          </ac:spMkLst>
        </pc:spChg>
        <pc:picChg chg="add mod">
          <ac:chgData name="spaco4life2000@yahoo.co.uk" userId="d50297b88482bd23" providerId="LiveId" clId="{9880D3DD-44CE-4BBB-82A0-0BFB37C14B3B}" dt="2023-12-09T09:20:28.393" v="730" actId="1076"/>
          <ac:picMkLst>
            <pc:docMk/>
            <pc:sldMk cId="680464245" sldId="300"/>
            <ac:picMk id="6" creationId="{D22C6951-3659-67D7-0C7B-DB5752CC2AC7}"/>
          </ac:picMkLst>
        </pc:picChg>
      </pc:sldChg>
      <pc:sldChg chg="addSp modSp add mod">
        <pc:chgData name="spaco4life2000@yahoo.co.uk" userId="d50297b88482bd23" providerId="LiveId" clId="{9880D3DD-44CE-4BBB-82A0-0BFB37C14B3B}" dt="2023-12-09T10:05:26.256" v="808" actId="1076"/>
        <pc:sldMkLst>
          <pc:docMk/>
          <pc:sldMk cId="1597841900" sldId="301"/>
        </pc:sldMkLst>
        <pc:spChg chg="add mod">
          <ac:chgData name="spaco4life2000@yahoo.co.uk" userId="d50297b88482bd23" providerId="LiveId" clId="{9880D3DD-44CE-4BBB-82A0-0BFB37C14B3B}" dt="2023-12-09T10:05:12.857" v="805" actId="1076"/>
          <ac:spMkLst>
            <pc:docMk/>
            <pc:sldMk cId="1597841900" sldId="301"/>
            <ac:spMk id="3" creationId="{B3FA2234-9F05-1B2D-EC3E-141ED9CEFE5C}"/>
          </ac:spMkLst>
        </pc:spChg>
        <pc:picChg chg="add mod">
          <ac:chgData name="spaco4life2000@yahoo.co.uk" userId="d50297b88482bd23" providerId="LiveId" clId="{9880D3DD-44CE-4BBB-82A0-0BFB37C14B3B}" dt="2023-12-09T10:05:26.256" v="808" actId="1076"/>
          <ac:picMkLst>
            <pc:docMk/>
            <pc:sldMk cId="1597841900" sldId="301"/>
            <ac:picMk id="6" creationId="{0143CC7C-D74A-BA36-D10C-9D782BE219BD}"/>
          </ac:picMkLst>
        </pc:picChg>
      </pc:sldChg>
      <pc:sldChg chg="addSp modSp add mod">
        <pc:chgData name="spaco4life2000@yahoo.co.uk" userId="d50297b88482bd23" providerId="LiveId" clId="{9880D3DD-44CE-4BBB-82A0-0BFB37C14B3B}" dt="2023-12-09T10:06:13.591" v="816" actId="12788"/>
        <pc:sldMkLst>
          <pc:docMk/>
          <pc:sldMk cId="2311384526" sldId="302"/>
        </pc:sldMkLst>
        <pc:spChg chg="add mod">
          <ac:chgData name="spaco4life2000@yahoo.co.uk" userId="d50297b88482bd23" providerId="LiveId" clId="{9880D3DD-44CE-4BBB-82A0-0BFB37C14B3B}" dt="2023-12-09T10:06:06.548" v="815" actId="1076"/>
          <ac:spMkLst>
            <pc:docMk/>
            <pc:sldMk cId="2311384526" sldId="302"/>
            <ac:spMk id="6" creationId="{BBF7B59E-B334-6824-DB4A-FCAF65227EE1}"/>
          </ac:spMkLst>
        </pc:spChg>
        <pc:spChg chg="mod">
          <ac:chgData name="spaco4life2000@yahoo.co.uk" userId="d50297b88482bd23" providerId="LiveId" clId="{9880D3DD-44CE-4BBB-82A0-0BFB37C14B3B}" dt="2023-12-09T10:06:13.591" v="816" actId="12788"/>
          <ac:spMkLst>
            <pc:docMk/>
            <pc:sldMk cId="2311384526" sldId="302"/>
            <ac:spMk id="22" creationId="{31B4C8E9-4D39-3E70-D11A-4F378924BDD4}"/>
          </ac:spMkLst>
        </pc:spChg>
        <pc:picChg chg="add mod">
          <ac:chgData name="spaco4life2000@yahoo.co.uk" userId="d50297b88482bd23" providerId="LiveId" clId="{9880D3DD-44CE-4BBB-82A0-0BFB37C14B3B}" dt="2023-12-09T10:05:59.720" v="814" actId="1076"/>
          <ac:picMkLst>
            <pc:docMk/>
            <pc:sldMk cId="2311384526" sldId="302"/>
            <ac:picMk id="3" creationId="{A382DEEE-7297-DECA-739A-2FF48D1200FD}"/>
          </ac:picMkLst>
        </pc:picChg>
      </pc:sldChg>
      <pc:sldChg chg="addSp modSp add">
        <pc:chgData name="spaco4life2000@yahoo.co.uk" userId="d50297b88482bd23" providerId="LiveId" clId="{9880D3DD-44CE-4BBB-82A0-0BFB37C14B3B}" dt="2023-12-09T10:07:02.732" v="825" actId="1076"/>
        <pc:sldMkLst>
          <pc:docMk/>
          <pc:sldMk cId="2480772228" sldId="303"/>
        </pc:sldMkLst>
        <pc:picChg chg="add mod">
          <ac:chgData name="spaco4life2000@yahoo.co.uk" userId="d50297b88482bd23" providerId="LiveId" clId="{9880D3DD-44CE-4BBB-82A0-0BFB37C14B3B}" dt="2023-12-09T10:07:02.732" v="825" actId="1076"/>
          <ac:picMkLst>
            <pc:docMk/>
            <pc:sldMk cId="2480772228" sldId="303"/>
            <ac:picMk id="3" creationId="{385269D2-35CA-940B-2F82-737347F0A385}"/>
          </ac:picMkLst>
        </pc:picChg>
      </pc:sldChg>
      <pc:sldChg chg="addSp modSp add del mod">
        <pc:chgData name="spaco4life2000@yahoo.co.uk" userId="d50297b88482bd23" providerId="LiveId" clId="{9880D3DD-44CE-4BBB-82A0-0BFB37C14B3B}" dt="2023-12-09T10:07:42.831" v="831" actId="47"/>
        <pc:sldMkLst>
          <pc:docMk/>
          <pc:sldMk cId="22467202" sldId="304"/>
        </pc:sldMkLst>
        <pc:spChg chg="add mod">
          <ac:chgData name="spaco4life2000@yahoo.co.uk" userId="d50297b88482bd23" providerId="LiveId" clId="{9880D3DD-44CE-4BBB-82A0-0BFB37C14B3B}" dt="2023-12-09T10:06:44.263" v="821" actId="1076"/>
          <ac:spMkLst>
            <pc:docMk/>
            <pc:sldMk cId="22467202" sldId="304"/>
            <ac:spMk id="6" creationId="{3AE14E27-100A-1AAD-A3DD-9FA5625FFF20}"/>
          </ac:spMkLst>
        </pc:spChg>
        <pc:picChg chg="add mod">
          <ac:chgData name="spaco4life2000@yahoo.co.uk" userId="d50297b88482bd23" providerId="LiveId" clId="{9880D3DD-44CE-4BBB-82A0-0BFB37C14B3B}" dt="2023-12-09T10:06:39.085" v="820" actId="1076"/>
          <ac:picMkLst>
            <pc:docMk/>
            <pc:sldMk cId="22467202" sldId="304"/>
            <ac:picMk id="3" creationId="{587241D5-86BA-40E8-4F56-C25F3AC5BF90}"/>
          </ac:picMkLst>
        </pc:picChg>
      </pc:sldChg>
      <pc:sldChg chg="addSp delSp modSp add">
        <pc:chgData name="spaco4life2000@yahoo.co.uk" userId="d50297b88482bd23" providerId="LiveId" clId="{9880D3DD-44CE-4BBB-82A0-0BFB37C14B3B}" dt="2023-12-10T20:19:39.473" v="915" actId="1076"/>
        <pc:sldMkLst>
          <pc:docMk/>
          <pc:sldMk cId="4179320782" sldId="304"/>
        </pc:sldMkLst>
        <pc:picChg chg="del">
          <ac:chgData name="spaco4life2000@yahoo.co.uk" userId="d50297b88482bd23" providerId="LiveId" clId="{9880D3DD-44CE-4BBB-82A0-0BFB37C14B3B}" dt="2023-12-10T20:19:26.602" v="910" actId="478"/>
          <ac:picMkLst>
            <pc:docMk/>
            <pc:sldMk cId="4179320782" sldId="304"/>
            <ac:picMk id="3" creationId="{385269D2-35CA-940B-2F82-737347F0A385}"/>
          </ac:picMkLst>
        </pc:picChg>
        <pc:picChg chg="add mod">
          <ac:chgData name="spaco4life2000@yahoo.co.uk" userId="d50297b88482bd23" providerId="LiveId" clId="{9880D3DD-44CE-4BBB-82A0-0BFB37C14B3B}" dt="2023-12-10T20:19:39.473" v="915" actId="1076"/>
          <ac:picMkLst>
            <pc:docMk/>
            <pc:sldMk cId="4179320782" sldId="304"/>
            <ac:picMk id="6" creationId="{50696E6A-5A2F-A285-6F76-373912065AC2}"/>
          </ac:picMkLst>
        </pc:picChg>
      </pc:sldChg>
      <pc:sldChg chg="addSp modSp add del">
        <pc:chgData name="spaco4life2000@yahoo.co.uk" userId="d50297b88482bd23" providerId="LiveId" clId="{9880D3DD-44CE-4BBB-82A0-0BFB37C14B3B}" dt="2023-12-09T10:07:42.831" v="831" actId="47"/>
        <pc:sldMkLst>
          <pc:docMk/>
          <pc:sldMk cId="1274422957" sldId="305"/>
        </pc:sldMkLst>
        <pc:picChg chg="add mod">
          <ac:chgData name="spaco4life2000@yahoo.co.uk" userId="d50297b88482bd23" providerId="LiveId" clId="{9880D3DD-44CE-4BBB-82A0-0BFB37C14B3B}" dt="2023-12-09T10:07:26.689" v="830" actId="1076"/>
          <ac:picMkLst>
            <pc:docMk/>
            <pc:sldMk cId="1274422957" sldId="305"/>
            <ac:picMk id="3" creationId="{1BF9DFF3-3E35-ECAB-B058-1CA1C907807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A7C6-C7B0-630D-D7F4-D2DF7CF24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9712C3-B52A-1601-AF34-6C7A6AC813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647D35-8A26-01CB-5593-16BCEC7DBD68}"/>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5" name="Footer Placeholder 4">
            <a:extLst>
              <a:ext uri="{FF2B5EF4-FFF2-40B4-BE49-F238E27FC236}">
                <a16:creationId xmlns:a16="http://schemas.microsoft.com/office/drawing/2014/main" id="{67C7BF96-4A1B-5954-5D62-81A9AFCA6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AA4B0-8C48-A25C-1E19-E4B75660AFCE}"/>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3219252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1FD0-01DE-25BD-1103-C42C1DBD1A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23FA45-FC9E-DD72-235D-2B2291A41F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CF5954-DDE1-CDF4-C53E-1DD2A22E355D}"/>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5" name="Footer Placeholder 4">
            <a:extLst>
              <a:ext uri="{FF2B5EF4-FFF2-40B4-BE49-F238E27FC236}">
                <a16:creationId xmlns:a16="http://schemas.microsoft.com/office/drawing/2014/main" id="{DC56DF6E-BBBF-CFC8-334D-EDC35613F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AF152-B002-4776-6762-FE3E850708C2}"/>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1962264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9398CE-CAAA-4B3D-90BE-22A1DE0F4C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0CE177-4EE2-FF6F-0FDD-3DA8A0CD97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9DA90-0975-2843-6E44-64094A91AB2E}"/>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5" name="Footer Placeholder 4">
            <a:extLst>
              <a:ext uri="{FF2B5EF4-FFF2-40B4-BE49-F238E27FC236}">
                <a16:creationId xmlns:a16="http://schemas.microsoft.com/office/drawing/2014/main" id="{00C7E816-A575-69FF-1F72-58EB1D3EB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ED72E-E885-D876-B24C-7D1A2089ED11}"/>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2536637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5130-CE15-A26B-B30E-72F544FFD1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24E3A-DC12-A7C5-2E44-BDD864D410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04A83-A199-B7A0-C685-728DB6D9F8E8}"/>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5" name="Footer Placeholder 4">
            <a:extLst>
              <a:ext uri="{FF2B5EF4-FFF2-40B4-BE49-F238E27FC236}">
                <a16:creationId xmlns:a16="http://schemas.microsoft.com/office/drawing/2014/main" id="{4F7EC2E8-7EFC-06C9-D5F0-7B527A154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8227D-DE7C-DD99-C36F-3C7E1889B7E6}"/>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107195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A9D8-DB31-1730-FE1E-35C97233AE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2D5C94-1105-80C1-E81C-AA870FC363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8CF12A-9BE5-2A6E-E348-86C53B861251}"/>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5" name="Footer Placeholder 4">
            <a:extLst>
              <a:ext uri="{FF2B5EF4-FFF2-40B4-BE49-F238E27FC236}">
                <a16:creationId xmlns:a16="http://schemas.microsoft.com/office/drawing/2014/main" id="{1DC37CB4-1E4F-4D36-FD34-783334AFC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7CE9C-EF28-F21E-0FAF-E6799D3858E3}"/>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286273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6F24-72E2-CBF8-FA9A-567377BBB6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D2139F-4B2E-A1A0-EFAC-0BA40F798F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FCF904-591E-0897-6FEE-020C29A68F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31186F-E285-916D-AD58-ECFB973CCD74}"/>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6" name="Footer Placeholder 5">
            <a:extLst>
              <a:ext uri="{FF2B5EF4-FFF2-40B4-BE49-F238E27FC236}">
                <a16:creationId xmlns:a16="http://schemas.microsoft.com/office/drawing/2014/main" id="{56DF95CA-818A-A347-E6D2-EB7E9106FD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36B121-9B39-D8D7-AFA5-A3FE0EEF0E41}"/>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285030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CB7BD-90B6-FCAA-7DC6-1E88982EFF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34B2F4-DFC8-CAF0-B24E-9BD09EFCCC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F31492-8167-1CEA-01D5-85B063377A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987224-904E-FE1A-D75B-FA2B17EB86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49C705-E864-269C-6496-8F9E785988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38333C-012A-41C6-E8EC-A5AFD9381C1C}"/>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8" name="Footer Placeholder 7">
            <a:extLst>
              <a:ext uri="{FF2B5EF4-FFF2-40B4-BE49-F238E27FC236}">
                <a16:creationId xmlns:a16="http://schemas.microsoft.com/office/drawing/2014/main" id="{9D8A6A1A-5485-62EE-49A5-2F26F41294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83C5-37AA-8369-A413-7EED2620E9D3}"/>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85695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A4B2D-65F9-C968-9AA5-B81A5745B6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710478-FF41-1600-1A16-6A76A013D3F6}"/>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4" name="Footer Placeholder 3">
            <a:extLst>
              <a:ext uri="{FF2B5EF4-FFF2-40B4-BE49-F238E27FC236}">
                <a16:creationId xmlns:a16="http://schemas.microsoft.com/office/drawing/2014/main" id="{F37FF5B9-5329-BDCE-AC75-16D19BC6AD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EBA233-C661-4CBD-D2F3-63B189217A3F}"/>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3118447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DC8615-CDBC-E502-7D7B-83D2E3AE7F2D}"/>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3" name="Footer Placeholder 2">
            <a:extLst>
              <a:ext uri="{FF2B5EF4-FFF2-40B4-BE49-F238E27FC236}">
                <a16:creationId xmlns:a16="http://schemas.microsoft.com/office/drawing/2014/main" id="{91992FB5-F9DB-E35E-CF16-683792FBBE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76BC62-0C84-07B3-CDB6-08416C408124}"/>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189680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E418-8DC4-8748-61B1-E8E305205D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004040-EAE2-0E7F-D155-1C45A8BDA5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361FFA-9F50-8A8F-AB54-CAEEFC57C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11F11-677C-2776-C1EB-313EE38875D6}"/>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6" name="Footer Placeholder 5">
            <a:extLst>
              <a:ext uri="{FF2B5EF4-FFF2-40B4-BE49-F238E27FC236}">
                <a16:creationId xmlns:a16="http://schemas.microsoft.com/office/drawing/2014/main" id="{EE58B793-9E4B-A055-FA9A-790646E9F9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82E337-1E14-16C6-46F0-B3B24CDA7E36}"/>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2980456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403CE-7009-47E5-C81C-713315938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698E1E-69F2-BB7B-3012-7997AFEA48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B64C7A-35D8-8F34-4F1B-DF6D74AF36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5EADF-BF3F-A92D-1023-48A9EC6039D8}"/>
              </a:ext>
            </a:extLst>
          </p:cNvPr>
          <p:cNvSpPr>
            <a:spLocks noGrp="1"/>
          </p:cNvSpPr>
          <p:nvPr>
            <p:ph type="dt" sz="half" idx="10"/>
          </p:nvPr>
        </p:nvSpPr>
        <p:spPr/>
        <p:txBody>
          <a:bodyPr/>
          <a:lstStyle/>
          <a:p>
            <a:fld id="{A184FE31-64B2-4FAE-A1AD-5CD556B00990}" type="datetimeFigureOut">
              <a:rPr lang="en-US" smtClean="0"/>
              <a:t>5/8/2024</a:t>
            </a:fld>
            <a:endParaRPr lang="en-US"/>
          </a:p>
        </p:txBody>
      </p:sp>
      <p:sp>
        <p:nvSpPr>
          <p:cNvPr id="6" name="Footer Placeholder 5">
            <a:extLst>
              <a:ext uri="{FF2B5EF4-FFF2-40B4-BE49-F238E27FC236}">
                <a16:creationId xmlns:a16="http://schemas.microsoft.com/office/drawing/2014/main" id="{AA59AB1C-5BFB-F630-290F-45BDF8B33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E50D9-4954-24DD-7CBF-F4D3AEADA843}"/>
              </a:ext>
            </a:extLst>
          </p:cNvPr>
          <p:cNvSpPr>
            <a:spLocks noGrp="1"/>
          </p:cNvSpPr>
          <p:nvPr>
            <p:ph type="sldNum" sz="quarter" idx="12"/>
          </p:nvPr>
        </p:nvSpPr>
        <p:spPr/>
        <p:txBody>
          <a:bodyPr/>
          <a:lstStyle/>
          <a:p>
            <a:fld id="{DA6B7C1D-4447-48FD-9A6B-64304BC3E114}" type="slidenum">
              <a:rPr lang="en-US" smtClean="0"/>
              <a:t>‹#›</a:t>
            </a:fld>
            <a:endParaRPr lang="en-US"/>
          </a:p>
        </p:txBody>
      </p:sp>
    </p:spTree>
    <p:extLst>
      <p:ext uri="{BB962C8B-B14F-4D97-AF65-F5344CB8AC3E}">
        <p14:creationId xmlns:p14="http://schemas.microsoft.com/office/powerpoint/2010/main" val="2413120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65BCA-AA12-ACBF-2E92-232BFF100A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D9EBA6-A175-7756-2CD0-3669E9CEF4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3A513B-C696-7BE5-8D06-9262C6132F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4FE31-64B2-4FAE-A1AD-5CD556B00990}" type="datetimeFigureOut">
              <a:rPr lang="en-US" smtClean="0"/>
              <a:t>5/8/2024</a:t>
            </a:fld>
            <a:endParaRPr lang="en-US"/>
          </a:p>
        </p:txBody>
      </p:sp>
      <p:sp>
        <p:nvSpPr>
          <p:cNvPr id="5" name="Footer Placeholder 4">
            <a:extLst>
              <a:ext uri="{FF2B5EF4-FFF2-40B4-BE49-F238E27FC236}">
                <a16:creationId xmlns:a16="http://schemas.microsoft.com/office/drawing/2014/main" id="{92720DB7-677D-669D-D797-699CB02D7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B85A4D-F215-11C0-E9D6-5DE5265DC9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B7C1D-4447-48FD-9A6B-64304BC3E114}" type="slidenum">
              <a:rPr lang="en-US" smtClean="0"/>
              <a:t>‹#›</a:t>
            </a:fld>
            <a:endParaRPr lang="en-US"/>
          </a:p>
        </p:txBody>
      </p:sp>
    </p:spTree>
    <p:extLst>
      <p:ext uri="{BB962C8B-B14F-4D97-AF65-F5344CB8AC3E}">
        <p14:creationId xmlns:p14="http://schemas.microsoft.com/office/powerpoint/2010/main" val="382997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png"/><Relationship Id="rId7" Type="http://schemas.openxmlformats.org/officeDocument/2006/relationships/slide" Target="slide15.xml"/><Relationship Id="rId12" Type="http://schemas.openxmlformats.org/officeDocument/2006/relationships/slide" Target="slide2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32.xml"/><Relationship Id="rId5" Type="http://schemas.openxmlformats.org/officeDocument/2006/relationships/image" Target="../media/image3.png"/><Relationship Id="rId10" Type="http://schemas.openxmlformats.org/officeDocument/2006/relationships/slide" Target="slide5.xml"/><Relationship Id="rId4" Type="http://schemas.openxmlformats.org/officeDocument/2006/relationships/slide" Target="slide3.xml"/><Relationship Id="rId9"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slide" Target="slide2.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01B1E65-F00F-F6FB-93AF-58115C65B88A}"/>
              </a:ext>
            </a:extLst>
          </p:cNvPr>
          <p:cNvGrpSpPr/>
          <p:nvPr/>
        </p:nvGrpSpPr>
        <p:grpSpPr>
          <a:xfrm>
            <a:off x="0" y="576888"/>
            <a:ext cx="10745203" cy="5764670"/>
            <a:chOff x="0" y="570143"/>
            <a:chExt cx="10745203" cy="5764670"/>
          </a:xfrm>
        </p:grpSpPr>
        <p:pic>
          <p:nvPicPr>
            <p:cNvPr id="23" name="Picture 22">
              <a:extLst>
                <a:ext uri="{FF2B5EF4-FFF2-40B4-BE49-F238E27FC236}">
                  <a16:creationId xmlns:a16="http://schemas.microsoft.com/office/drawing/2014/main" id="{65AFB9C6-73CC-6BE5-B3D3-1E152E3E8DDC}"/>
                </a:ext>
              </a:extLst>
            </p:cNvPr>
            <p:cNvPicPr>
              <a:picLocks noChangeAspect="1"/>
            </p:cNvPicPr>
            <p:nvPr/>
          </p:nvPicPr>
          <p:blipFill>
            <a:blip r:embed="rId2"/>
            <a:stretch>
              <a:fillRect/>
            </a:stretch>
          </p:blipFill>
          <p:spPr>
            <a:xfrm>
              <a:off x="1105207" y="570143"/>
              <a:ext cx="9639996" cy="4979009"/>
            </a:xfrm>
            <a:prstGeom prst="teardrop">
              <a:avLst>
                <a:gd name="adj" fmla="val 113391"/>
              </a:avLst>
            </a:prstGeom>
            <a:ln>
              <a:noFill/>
            </a:ln>
            <a:effectLst/>
          </p:spPr>
        </p:pic>
        <p:pic>
          <p:nvPicPr>
            <p:cNvPr id="27" name="Picture 26">
              <a:extLst>
                <a:ext uri="{FF2B5EF4-FFF2-40B4-BE49-F238E27FC236}">
                  <a16:creationId xmlns:a16="http://schemas.microsoft.com/office/drawing/2014/main" id="{7CDAAF4F-A321-9593-0C78-4699566E9283}"/>
                </a:ext>
              </a:extLst>
            </p:cNvPr>
            <p:cNvPicPr>
              <a:picLocks noChangeAspect="1"/>
            </p:cNvPicPr>
            <p:nvPr/>
          </p:nvPicPr>
          <p:blipFill>
            <a:blip r:embed="rId2"/>
            <a:stretch>
              <a:fillRect/>
            </a:stretch>
          </p:blipFill>
          <p:spPr>
            <a:xfrm>
              <a:off x="0" y="1355804"/>
              <a:ext cx="9639996" cy="4979009"/>
            </a:xfrm>
            <a:prstGeom prst="rtTriangle">
              <a:avLst/>
            </a:prstGeom>
            <a:ln>
              <a:noFill/>
            </a:ln>
            <a:effectLst/>
          </p:spPr>
        </p:pic>
      </p:grpSp>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6296443"/>
            <a:ext cx="12192000" cy="76740"/>
          </a:xfrm>
          <a:prstGeom prst="roundRect">
            <a:avLst>
              <a:gd name="adj" fmla="val 16667"/>
            </a:avLst>
          </a:prstGeom>
          <a:ln>
            <a:noFill/>
          </a:ln>
          <a:effectLst/>
        </p:spPr>
      </p:pic>
      <p:sp>
        <p:nvSpPr>
          <p:cNvPr id="25" name="Teardrop 24">
            <a:extLst>
              <a:ext uri="{FF2B5EF4-FFF2-40B4-BE49-F238E27FC236}">
                <a16:creationId xmlns:a16="http://schemas.microsoft.com/office/drawing/2014/main" id="{2599B77D-993C-4B18-A79B-B5E23D6A38C1}"/>
              </a:ext>
            </a:extLst>
          </p:cNvPr>
          <p:cNvSpPr/>
          <p:nvPr/>
        </p:nvSpPr>
        <p:spPr>
          <a:xfrm>
            <a:off x="869576" y="313765"/>
            <a:ext cx="4388151" cy="2178423"/>
          </a:xfrm>
          <a:prstGeom prst="teardrop">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D464588-88F9-C7D7-6555-CAC5689A9481}"/>
              </a:ext>
            </a:extLst>
          </p:cNvPr>
          <p:cNvSpPr txBox="1"/>
          <p:nvPr/>
        </p:nvSpPr>
        <p:spPr>
          <a:xfrm>
            <a:off x="1770444" y="2474893"/>
            <a:ext cx="8513090" cy="954107"/>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2800" b="1" dirty="0">
                <a:solidFill>
                  <a:schemeClr val="bg1"/>
                </a:solidFill>
              </a:rPr>
              <a:t>STREAMING NETFLIX DATA ON AWS USING APACHE KAFKA, ZOOKEEPER  AND FLASK</a:t>
            </a:r>
          </a:p>
        </p:txBody>
      </p:sp>
    </p:spTree>
    <p:extLst>
      <p:ext uri="{BB962C8B-B14F-4D97-AF65-F5344CB8AC3E}">
        <p14:creationId xmlns:p14="http://schemas.microsoft.com/office/powerpoint/2010/main" val="121124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20577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SET UP AWS ENVIRONMENT</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8" name="Content Placeholder 4" descr="A logo of a company&#10;&#10;Description automatically generated">
            <a:extLst>
              <a:ext uri="{FF2B5EF4-FFF2-40B4-BE49-F238E27FC236}">
                <a16:creationId xmlns:a16="http://schemas.microsoft.com/office/drawing/2014/main" id="{B0BB0ABD-1EB7-2437-CA93-5A42A29F931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9" name="Content Placeholder 4" descr="A logo of a company&#10;&#10;Description automatically generated">
            <a:extLst>
              <a:ext uri="{FF2B5EF4-FFF2-40B4-BE49-F238E27FC236}">
                <a16:creationId xmlns:a16="http://schemas.microsoft.com/office/drawing/2014/main" id="{A8E137C8-16EF-4810-549B-BDE5F002B6A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0" name="Rectangle: Rounded Corners 9">
            <a:hlinkClick r:id="rId4"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a:extLst>
              <a:ext uri="{FF2B5EF4-FFF2-40B4-BE49-F238E27FC236}">
                <a16:creationId xmlns:a16="http://schemas.microsoft.com/office/drawing/2014/main" id="{B89CFFC6-10D0-83CA-A2F2-7947EB0909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88" y="705531"/>
            <a:ext cx="11410923" cy="537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30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20577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SET UP AWS ENVIRONMENT</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8" name="Content Placeholder 4" descr="A logo of a company&#10;&#10;Description automatically generated">
            <a:extLst>
              <a:ext uri="{FF2B5EF4-FFF2-40B4-BE49-F238E27FC236}">
                <a16:creationId xmlns:a16="http://schemas.microsoft.com/office/drawing/2014/main" id="{B0BB0ABD-1EB7-2437-CA93-5A42A29F931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9" name="Content Placeholder 4" descr="A logo of a company&#10;&#10;Description automatically generated">
            <a:extLst>
              <a:ext uri="{FF2B5EF4-FFF2-40B4-BE49-F238E27FC236}">
                <a16:creationId xmlns:a16="http://schemas.microsoft.com/office/drawing/2014/main" id="{A8E137C8-16EF-4810-549B-BDE5F002B6A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0" name="Rectangle: Rounded Corners 9">
            <a:hlinkClick r:id="rId4"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a:extLst>
              <a:ext uri="{FF2B5EF4-FFF2-40B4-BE49-F238E27FC236}">
                <a16:creationId xmlns:a16="http://schemas.microsoft.com/office/drawing/2014/main" id="{FD16FB4A-F79D-971E-83EA-88AB953CD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84" y="746371"/>
            <a:ext cx="11278952" cy="522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544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20577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SET UP AWS ENVIRONMENT</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8" name="Content Placeholder 4" descr="A logo of a company&#10;&#10;Description automatically generated">
            <a:extLst>
              <a:ext uri="{FF2B5EF4-FFF2-40B4-BE49-F238E27FC236}">
                <a16:creationId xmlns:a16="http://schemas.microsoft.com/office/drawing/2014/main" id="{B0BB0ABD-1EB7-2437-CA93-5A42A29F931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9" name="Content Placeholder 4" descr="A logo of a company&#10;&#10;Description automatically generated">
            <a:extLst>
              <a:ext uri="{FF2B5EF4-FFF2-40B4-BE49-F238E27FC236}">
                <a16:creationId xmlns:a16="http://schemas.microsoft.com/office/drawing/2014/main" id="{A8E137C8-16EF-4810-549B-BDE5F002B6A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0" name="Rectangle: Rounded Corners 9">
            <a:hlinkClick r:id="rId4"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a:extLst>
              <a:ext uri="{FF2B5EF4-FFF2-40B4-BE49-F238E27FC236}">
                <a16:creationId xmlns:a16="http://schemas.microsoft.com/office/drawing/2014/main" id="{EB2F803A-43EB-8B57-4568-873960B364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115" y="740695"/>
            <a:ext cx="7002028" cy="528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082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20577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SET UP AWS ENVIRONMENT</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8" name="Content Placeholder 4" descr="A logo of a company&#10;&#10;Description automatically generated">
            <a:extLst>
              <a:ext uri="{FF2B5EF4-FFF2-40B4-BE49-F238E27FC236}">
                <a16:creationId xmlns:a16="http://schemas.microsoft.com/office/drawing/2014/main" id="{B0BB0ABD-1EB7-2437-CA93-5A42A29F931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9" name="Content Placeholder 4" descr="A logo of a company&#10;&#10;Description automatically generated">
            <a:extLst>
              <a:ext uri="{FF2B5EF4-FFF2-40B4-BE49-F238E27FC236}">
                <a16:creationId xmlns:a16="http://schemas.microsoft.com/office/drawing/2014/main" id="{A8E137C8-16EF-4810-549B-BDE5F002B6A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0" name="Rectangle: Rounded Corners 9">
            <a:hlinkClick r:id="rId4"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a:extLst>
              <a:ext uri="{FF2B5EF4-FFF2-40B4-BE49-F238E27FC236}">
                <a16:creationId xmlns:a16="http://schemas.microsoft.com/office/drawing/2014/main" id="{04B830E8-BA6D-23D6-E527-61FBCC6F6B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8836" y="789768"/>
            <a:ext cx="5734050" cy="390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a:extLst>
              <a:ext uri="{FF2B5EF4-FFF2-40B4-BE49-F238E27FC236}">
                <a16:creationId xmlns:a16="http://schemas.microsoft.com/office/drawing/2014/main" id="{E603AAC8-2C73-2303-1507-4AFC214DA9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862" y="1440866"/>
            <a:ext cx="1058227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11743-22FC-0B89-7A70-87C5C55682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862" y="3647361"/>
            <a:ext cx="10591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75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20577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SET UP AWS ENVIRONMENT</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8" name="Content Placeholder 4" descr="A logo of a company&#10;&#10;Description automatically generated">
            <a:extLst>
              <a:ext uri="{FF2B5EF4-FFF2-40B4-BE49-F238E27FC236}">
                <a16:creationId xmlns:a16="http://schemas.microsoft.com/office/drawing/2014/main" id="{B0BB0ABD-1EB7-2437-CA93-5A42A29F931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9" name="Content Placeholder 4" descr="A logo of a company&#10;&#10;Description automatically generated">
            <a:extLst>
              <a:ext uri="{FF2B5EF4-FFF2-40B4-BE49-F238E27FC236}">
                <a16:creationId xmlns:a16="http://schemas.microsoft.com/office/drawing/2014/main" id="{A8E137C8-16EF-4810-549B-BDE5F002B6A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0" name="Rectangle: Rounded Corners 9">
            <a:hlinkClick r:id="rId4"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6F68AF1-2EC9-F766-2BCD-494986E8EF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58" t="3864" r="4189" b="5143"/>
          <a:stretch/>
        </p:blipFill>
        <p:spPr bwMode="auto">
          <a:xfrm>
            <a:off x="1184988" y="703956"/>
            <a:ext cx="9535886" cy="538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35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57804" y="-58059"/>
            <a:ext cx="6475445" cy="707886"/>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8" name="Content Placeholder 4" descr="A logo of a company&#10;&#10;Description automatically generated">
            <a:extLst>
              <a:ext uri="{FF2B5EF4-FFF2-40B4-BE49-F238E27FC236}">
                <a16:creationId xmlns:a16="http://schemas.microsoft.com/office/drawing/2014/main" id="{79335307-BBEE-5EF3-BD46-0CE17B028517}"/>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9" name="Content Placeholder 4" descr="A logo of a company&#10;&#10;Description automatically generated">
            <a:extLst>
              <a:ext uri="{FF2B5EF4-FFF2-40B4-BE49-F238E27FC236}">
                <a16:creationId xmlns:a16="http://schemas.microsoft.com/office/drawing/2014/main" id="{0E8B57D6-9550-AFD1-B1A7-C7BA4037C2C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0" name="Rectangle: Rounded Corners 9">
            <a:hlinkClick r:id="rId4" action="ppaction://hlinksldjump"/>
            <a:extLst>
              <a:ext uri="{FF2B5EF4-FFF2-40B4-BE49-F238E27FC236}">
                <a16:creationId xmlns:a16="http://schemas.microsoft.com/office/drawing/2014/main" id="{6E25AB43-ABF9-38AB-6663-937E29B32C02}"/>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4D74C3F-7584-3BBC-B071-EF2DB7CF48E6}"/>
              </a:ext>
            </a:extLst>
          </p:cNvPr>
          <p:cNvSpPr txBox="1"/>
          <p:nvPr/>
        </p:nvSpPr>
        <p:spPr>
          <a:xfrm>
            <a:off x="3048778" y="3174083"/>
            <a:ext cx="6097554" cy="1200329"/>
          </a:xfrm>
          <a:prstGeom prst="rect">
            <a:avLst/>
          </a:prstGeom>
          <a:noFill/>
        </p:spPr>
        <p:txBody>
          <a:bodyPr wrap="square">
            <a:spAutoFit/>
          </a:bodyPr>
          <a:lstStyle/>
          <a:p>
            <a:r>
              <a:rPr lang="en-US" dirty="0"/>
              <a:t>https://georgiancollege-my.sharepoint.com/:t:/g/personal/200546259_student_georgianc_on_ca/EXbCDWaVpaZHn6xPy7RwKEABo9FTusWHKuMAgLyfezSC8g?e=kAueFq</a:t>
            </a:r>
          </a:p>
        </p:txBody>
      </p:sp>
      <p:sp>
        <p:nvSpPr>
          <p:cNvPr id="6" name="TextBox 5">
            <a:extLst>
              <a:ext uri="{FF2B5EF4-FFF2-40B4-BE49-F238E27FC236}">
                <a16:creationId xmlns:a16="http://schemas.microsoft.com/office/drawing/2014/main" id="{37549439-ABBC-060B-7A8D-63585F6259D5}"/>
              </a:ext>
            </a:extLst>
          </p:cNvPr>
          <p:cNvSpPr txBox="1"/>
          <p:nvPr/>
        </p:nvSpPr>
        <p:spPr>
          <a:xfrm>
            <a:off x="3048778" y="1569217"/>
            <a:ext cx="6097554" cy="1200329"/>
          </a:xfrm>
          <a:prstGeom prst="rect">
            <a:avLst/>
          </a:prstGeom>
          <a:noFill/>
        </p:spPr>
        <p:txBody>
          <a:bodyPr wrap="square">
            <a:spAutoFit/>
          </a:bodyPr>
          <a:lstStyle/>
          <a:p>
            <a:r>
              <a:rPr lang="en-US" dirty="0"/>
              <a:t>https://georgiancollege-my.sharepoint.com/:t:/g/personal/200546259_student_georgianc_on_ca/Ed8Hr_9KxBxGtJRBilkey_sB-ZQBPX405EyxWRX3v4KbPA?e=yqRhbV</a:t>
            </a:r>
          </a:p>
        </p:txBody>
      </p:sp>
    </p:spTree>
    <p:extLst>
      <p:ext uri="{BB962C8B-B14F-4D97-AF65-F5344CB8AC3E}">
        <p14:creationId xmlns:p14="http://schemas.microsoft.com/office/powerpoint/2010/main" val="2583834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12" name="Picture 2" descr="image">
            <a:extLst>
              <a:ext uri="{FF2B5EF4-FFF2-40B4-BE49-F238E27FC236}">
                <a16:creationId xmlns:a16="http://schemas.microsoft.com/office/drawing/2014/main" id="{82F3C554-D037-3AFC-F35B-2CBED4C2B1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517" y="763307"/>
            <a:ext cx="9327885" cy="5267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30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1CD82575-A3A2-1490-66EA-E55670B340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778" y="1546841"/>
            <a:ext cx="1059180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a:extLst>
              <a:ext uri="{FF2B5EF4-FFF2-40B4-BE49-F238E27FC236}">
                <a16:creationId xmlns:a16="http://schemas.microsoft.com/office/drawing/2014/main" id="{5EC233E3-D0AF-9760-7C70-95AF03B39C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303" y="3216632"/>
            <a:ext cx="1057275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38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A272B824-CB39-E4F1-9F1B-BB9E2C4098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422" y="895953"/>
            <a:ext cx="11166336" cy="465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35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907762BF-34AC-55A1-BE6B-472C6D1BE1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182" y="1106164"/>
            <a:ext cx="10465395" cy="479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23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003AD3-94BA-053A-DFF9-ADB2C2E0FDAC}"/>
              </a:ext>
            </a:extLst>
          </p:cNvPr>
          <p:cNvPicPr>
            <a:picLocks noChangeAspect="1"/>
          </p:cNvPicPr>
          <p:nvPr/>
        </p:nvPicPr>
        <p:blipFill>
          <a:blip r:embed="rId2">
            <a:duotone>
              <a:prstClr val="black"/>
              <a:schemeClr val="accent3">
                <a:tint val="45000"/>
                <a:satMod val="400000"/>
              </a:schemeClr>
            </a:duotone>
          </a:blip>
          <a:stretch>
            <a:fillRect/>
          </a:stretch>
        </p:blipFill>
        <p:spPr>
          <a:xfrm>
            <a:off x="-1" y="707887"/>
            <a:ext cx="12166445" cy="5459832"/>
          </a:xfrm>
          <a:prstGeom prst="rect">
            <a:avLst/>
          </a:prstGeom>
        </p:spPr>
      </p:pic>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3"/>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4012071" y="-58059"/>
            <a:ext cx="4167858" cy="707886"/>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4000" dirty="0">
                <a:solidFill>
                  <a:schemeClr val="bg1"/>
                </a:solidFill>
              </a:rPr>
              <a:t>PROJECT CONTENT</a:t>
            </a:r>
          </a:p>
        </p:txBody>
      </p:sp>
      <p:pic>
        <p:nvPicPr>
          <p:cNvPr id="8" name="Picture 7">
            <a:extLst>
              <a:ext uri="{FF2B5EF4-FFF2-40B4-BE49-F238E27FC236}">
                <a16:creationId xmlns:a16="http://schemas.microsoft.com/office/drawing/2014/main" id="{DFFAED7C-6681-971B-E41E-1AC2A22D483D}"/>
              </a:ext>
            </a:extLst>
          </p:cNvPr>
          <p:cNvPicPr>
            <a:picLocks noChangeAspect="1"/>
          </p:cNvPicPr>
          <p:nvPr/>
        </p:nvPicPr>
        <p:blipFill>
          <a:blip r:embed="rId3"/>
          <a:stretch>
            <a:fillRect/>
          </a:stretch>
        </p:blipFill>
        <p:spPr>
          <a:xfrm>
            <a:off x="8123365" y="1925309"/>
            <a:ext cx="2265178" cy="511634"/>
          </a:xfrm>
          <a:prstGeom prst="roundRect">
            <a:avLst>
              <a:gd name="adj" fmla="val 16667"/>
            </a:avLst>
          </a:prstGeom>
          <a:ln>
            <a:noFill/>
          </a:ln>
          <a:effectLst/>
        </p:spPr>
      </p:pic>
      <p:pic>
        <p:nvPicPr>
          <p:cNvPr id="10" name="Picture 9">
            <a:extLst>
              <a:ext uri="{FF2B5EF4-FFF2-40B4-BE49-F238E27FC236}">
                <a16:creationId xmlns:a16="http://schemas.microsoft.com/office/drawing/2014/main" id="{2B3094D5-1270-5439-CF38-3FB1E9FE483C}"/>
              </a:ext>
            </a:extLst>
          </p:cNvPr>
          <p:cNvPicPr>
            <a:picLocks noChangeAspect="1"/>
          </p:cNvPicPr>
          <p:nvPr/>
        </p:nvPicPr>
        <p:blipFill>
          <a:blip r:embed="rId3"/>
          <a:stretch>
            <a:fillRect/>
          </a:stretch>
        </p:blipFill>
        <p:spPr>
          <a:xfrm>
            <a:off x="4963411" y="2973196"/>
            <a:ext cx="2265178" cy="511634"/>
          </a:xfrm>
          <a:prstGeom prst="roundRect">
            <a:avLst>
              <a:gd name="adj" fmla="val 16667"/>
            </a:avLst>
          </a:prstGeom>
          <a:ln>
            <a:noFill/>
          </a:ln>
          <a:effectLst/>
        </p:spPr>
      </p:pic>
      <p:pic>
        <p:nvPicPr>
          <p:cNvPr id="13" name="Picture 12">
            <a:extLst>
              <a:ext uri="{FF2B5EF4-FFF2-40B4-BE49-F238E27FC236}">
                <a16:creationId xmlns:a16="http://schemas.microsoft.com/office/drawing/2014/main" id="{D2F4D7FA-B101-9C7E-D5CD-4C7D0B976AAA}"/>
              </a:ext>
            </a:extLst>
          </p:cNvPr>
          <p:cNvPicPr>
            <a:picLocks noChangeAspect="1"/>
          </p:cNvPicPr>
          <p:nvPr/>
        </p:nvPicPr>
        <p:blipFill>
          <a:blip r:embed="rId3"/>
          <a:stretch>
            <a:fillRect/>
          </a:stretch>
        </p:blipFill>
        <p:spPr>
          <a:xfrm>
            <a:off x="33546" y="6144700"/>
            <a:ext cx="12132898" cy="76367"/>
          </a:xfrm>
          <a:prstGeom prst="roundRect">
            <a:avLst>
              <a:gd name="adj" fmla="val 16667"/>
            </a:avLst>
          </a:prstGeom>
          <a:ln>
            <a:noFill/>
          </a:ln>
          <a:effectLst/>
        </p:spPr>
      </p:pic>
      <p:pic>
        <p:nvPicPr>
          <p:cNvPr id="14" name="Picture 13">
            <a:extLst>
              <a:ext uri="{FF2B5EF4-FFF2-40B4-BE49-F238E27FC236}">
                <a16:creationId xmlns:a16="http://schemas.microsoft.com/office/drawing/2014/main" id="{8881DA3D-0BE7-B67E-DEC8-81A89427F8D4}"/>
              </a:ext>
            </a:extLst>
          </p:cNvPr>
          <p:cNvPicPr>
            <a:picLocks noChangeAspect="1"/>
          </p:cNvPicPr>
          <p:nvPr/>
        </p:nvPicPr>
        <p:blipFill>
          <a:blip r:embed="rId3"/>
          <a:stretch>
            <a:fillRect/>
          </a:stretch>
        </p:blipFill>
        <p:spPr>
          <a:xfrm>
            <a:off x="4939555" y="1897432"/>
            <a:ext cx="2265178" cy="511634"/>
          </a:xfrm>
          <a:prstGeom prst="roundRect">
            <a:avLst>
              <a:gd name="adj" fmla="val 16667"/>
            </a:avLst>
          </a:prstGeom>
          <a:ln>
            <a:noFill/>
          </a:ln>
          <a:effectLst/>
        </p:spPr>
      </p:pic>
      <p:pic>
        <p:nvPicPr>
          <p:cNvPr id="15" name="Picture 14">
            <a:extLst>
              <a:ext uri="{FF2B5EF4-FFF2-40B4-BE49-F238E27FC236}">
                <a16:creationId xmlns:a16="http://schemas.microsoft.com/office/drawing/2014/main" id="{A6172685-965D-F862-4924-B78612BE8E30}"/>
              </a:ext>
            </a:extLst>
          </p:cNvPr>
          <p:cNvPicPr>
            <a:picLocks noChangeAspect="1"/>
          </p:cNvPicPr>
          <p:nvPr/>
        </p:nvPicPr>
        <p:blipFill>
          <a:blip r:embed="rId3"/>
          <a:stretch>
            <a:fillRect/>
          </a:stretch>
        </p:blipFill>
        <p:spPr>
          <a:xfrm>
            <a:off x="1755745" y="2973196"/>
            <a:ext cx="2265178" cy="511634"/>
          </a:xfrm>
          <a:prstGeom prst="roundRect">
            <a:avLst>
              <a:gd name="adj" fmla="val 16667"/>
            </a:avLst>
          </a:prstGeom>
          <a:ln>
            <a:noFill/>
          </a:ln>
          <a:effectLst/>
        </p:spPr>
      </p:pic>
      <p:pic>
        <p:nvPicPr>
          <p:cNvPr id="23" name="Picture 22">
            <a:extLst>
              <a:ext uri="{FF2B5EF4-FFF2-40B4-BE49-F238E27FC236}">
                <a16:creationId xmlns:a16="http://schemas.microsoft.com/office/drawing/2014/main" id="{C3A55ED6-8F7A-E8B5-6D46-8A19EBEFFFBB}"/>
              </a:ext>
            </a:extLst>
          </p:cNvPr>
          <p:cNvPicPr>
            <a:picLocks noChangeAspect="1"/>
          </p:cNvPicPr>
          <p:nvPr/>
        </p:nvPicPr>
        <p:blipFill>
          <a:blip r:embed="rId3"/>
          <a:stretch>
            <a:fillRect/>
          </a:stretch>
        </p:blipFill>
        <p:spPr>
          <a:xfrm>
            <a:off x="8123365" y="2973196"/>
            <a:ext cx="2265178" cy="511634"/>
          </a:xfrm>
          <a:prstGeom prst="roundRect">
            <a:avLst>
              <a:gd name="adj" fmla="val 16667"/>
            </a:avLst>
          </a:prstGeom>
          <a:ln>
            <a:noFill/>
          </a:ln>
          <a:effectLst/>
        </p:spPr>
      </p:pic>
      <p:sp>
        <p:nvSpPr>
          <p:cNvPr id="26" name="TextBox 25">
            <a:extLst>
              <a:ext uri="{FF2B5EF4-FFF2-40B4-BE49-F238E27FC236}">
                <a16:creationId xmlns:a16="http://schemas.microsoft.com/office/drawing/2014/main" id="{65176568-B65A-9A9D-B3F0-9414B176BA0B}"/>
              </a:ext>
            </a:extLst>
          </p:cNvPr>
          <p:cNvSpPr txBox="1"/>
          <p:nvPr/>
        </p:nvSpPr>
        <p:spPr>
          <a:xfrm>
            <a:off x="4939555" y="1953194"/>
            <a:ext cx="2265178" cy="400110"/>
          </a:xfrm>
          <a:prstGeom prst="rect">
            <a:avLst/>
          </a:prstGeom>
          <a:noFill/>
        </p:spPr>
        <p:txBody>
          <a:bodyPr wrap="square" rtlCol="0">
            <a:spAutoFit/>
          </a:bodyPr>
          <a:lstStyle/>
          <a:p>
            <a:pPr algn="ctr"/>
            <a:r>
              <a:rPr lang="en-US" sz="2000" dirty="0">
                <a:solidFill>
                  <a:schemeClr val="bg1"/>
                </a:solidFill>
              </a:rPr>
              <a:t>TEAM MEMBERS</a:t>
            </a:r>
          </a:p>
        </p:txBody>
      </p:sp>
      <p:grpSp>
        <p:nvGrpSpPr>
          <p:cNvPr id="40" name="Group 39">
            <a:extLst>
              <a:ext uri="{FF2B5EF4-FFF2-40B4-BE49-F238E27FC236}">
                <a16:creationId xmlns:a16="http://schemas.microsoft.com/office/drawing/2014/main" id="{181F17C8-0D04-06CA-422F-9BE03551324A}"/>
              </a:ext>
            </a:extLst>
          </p:cNvPr>
          <p:cNvGrpSpPr/>
          <p:nvPr/>
        </p:nvGrpSpPr>
        <p:grpSpPr>
          <a:xfrm>
            <a:off x="1755745" y="1897432"/>
            <a:ext cx="2265178" cy="511634"/>
            <a:chOff x="1755745" y="1897432"/>
            <a:chExt cx="2265178" cy="511634"/>
          </a:xfrm>
        </p:grpSpPr>
        <p:pic>
          <p:nvPicPr>
            <p:cNvPr id="17" name="Picture 16">
              <a:extLst>
                <a:ext uri="{FF2B5EF4-FFF2-40B4-BE49-F238E27FC236}">
                  <a16:creationId xmlns:a16="http://schemas.microsoft.com/office/drawing/2014/main" id="{B931B7BA-3EDC-1631-639B-19E459E4B729}"/>
                </a:ext>
              </a:extLst>
            </p:cNvPr>
            <p:cNvPicPr>
              <a:picLocks noChangeAspect="1"/>
            </p:cNvPicPr>
            <p:nvPr/>
          </p:nvPicPr>
          <p:blipFill>
            <a:blip r:embed="rId3"/>
            <a:stretch>
              <a:fillRect/>
            </a:stretch>
          </p:blipFill>
          <p:spPr>
            <a:xfrm>
              <a:off x="1755745" y="1897432"/>
              <a:ext cx="2265178" cy="511634"/>
            </a:xfrm>
            <a:prstGeom prst="roundRect">
              <a:avLst>
                <a:gd name="adj" fmla="val 16667"/>
              </a:avLst>
            </a:prstGeom>
            <a:ln>
              <a:noFill/>
            </a:ln>
            <a:effectLst/>
          </p:spPr>
        </p:pic>
        <p:sp>
          <p:nvSpPr>
            <p:cNvPr id="27" name="TextBox 26">
              <a:hlinkClick r:id="rId4" action="ppaction://hlinksldjump"/>
              <a:extLst>
                <a:ext uri="{FF2B5EF4-FFF2-40B4-BE49-F238E27FC236}">
                  <a16:creationId xmlns:a16="http://schemas.microsoft.com/office/drawing/2014/main" id="{4F5084E0-A390-5FC0-CBA0-861B5322A85F}"/>
                </a:ext>
              </a:extLst>
            </p:cNvPr>
            <p:cNvSpPr txBox="1"/>
            <p:nvPr/>
          </p:nvSpPr>
          <p:spPr>
            <a:xfrm>
              <a:off x="1755745" y="1953194"/>
              <a:ext cx="2265178" cy="400110"/>
            </a:xfrm>
            <a:prstGeom prst="rect">
              <a:avLst/>
            </a:prstGeom>
            <a:noFill/>
          </p:spPr>
          <p:txBody>
            <a:bodyPr wrap="square" rtlCol="0">
              <a:spAutoFit/>
            </a:bodyPr>
            <a:lstStyle/>
            <a:p>
              <a:pPr algn="ctr"/>
              <a:r>
                <a:rPr lang="en-US" sz="2000" dirty="0">
                  <a:solidFill>
                    <a:schemeClr val="bg1"/>
                  </a:solidFill>
                </a:rPr>
                <a:t>PROJECT SUMMARY</a:t>
              </a:r>
            </a:p>
          </p:txBody>
        </p:sp>
      </p:grpSp>
      <p:sp>
        <p:nvSpPr>
          <p:cNvPr id="28" name="TextBox 27">
            <a:extLst>
              <a:ext uri="{FF2B5EF4-FFF2-40B4-BE49-F238E27FC236}">
                <a16:creationId xmlns:a16="http://schemas.microsoft.com/office/drawing/2014/main" id="{2D041FF4-B5D5-A10C-9354-2BCB620897FE}"/>
              </a:ext>
            </a:extLst>
          </p:cNvPr>
          <p:cNvSpPr txBox="1"/>
          <p:nvPr/>
        </p:nvSpPr>
        <p:spPr>
          <a:xfrm>
            <a:off x="1755745" y="3046888"/>
            <a:ext cx="2265178" cy="400110"/>
          </a:xfrm>
          <a:prstGeom prst="rect">
            <a:avLst/>
          </a:prstGeom>
          <a:noFill/>
        </p:spPr>
        <p:txBody>
          <a:bodyPr wrap="square" rtlCol="0">
            <a:spAutoFit/>
          </a:bodyPr>
          <a:lstStyle/>
          <a:p>
            <a:pPr algn="ctr"/>
            <a:r>
              <a:rPr lang="en-US" sz="2000" dirty="0">
                <a:solidFill>
                  <a:schemeClr val="bg1"/>
                </a:solidFill>
              </a:rPr>
              <a:t>DATA ACQUISITION</a:t>
            </a:r>
          </a:p>
        </p:txBody>
      </p:sp>
      <p:sp>
        <p:nvSpPr>
          <p:cNvPr id="29" name="TextBox 28">
            <a:extLst>
              <a:ext uri="{FF2B5EF4-FFF2-40B4-BE49-F238E27FC236}">
                <a16:creationId xmlns:a16="http://schemas.microsoft.com/office/drawing/2014/main" id="{DF5F1F26-ED2D-6E9A-1F1F-88AADEE70B03}"/>
              </a:ext>
            </a:extLst>
          </p:cNvPr>
          <p:cNvSpPr txBox="1"/>
          <p:nvPr/>
        </p:nvSpPr>
        <p:spPr>
          <a:xfrm>
            <a:off x="8144579" y="2914737"/>
            <a:ext cx="2265178" cy="646331"/>
          </a:xfrm>
          <a:prstGeom prst="rect">
            <a:avLst/>
          </a:prstGeom>
          <a:noFill/>
        </p:spPr>
        <p:txBody>
          <a:bodyPr wrap="square" rtlCol="0">
            <a:spAutoFit/>
          </a:bodyPr>
          <a:lstStyle/>
          <a:p>
            <a:pPr algn="ctr"/>
            <a:r>
              <a:rPr lang="en-US" dirty="0">
                <a:solidFill>
                  <a:schemeClr val="bg1"/>
                </a:solidFill>
              </a:rPr>
              <a:t>INSTALL KAFKA &amp; ZOOKEEPER</a:t>
            </a:r>
          </a:p>
        </p:txBody>
      </p:sp>
      <p:sp>
        <p:nvSpPr>
          <p:cNvPr id="30" name="TextBox 29">
            <a:extLst>
              <a:ext uri="{FF2B5EF4-FFF2-40B4-BE49-F238E27FC236}">
                <a16:creationId xmlns:a16="http://schemas.microsoft.com/office/drawing/2014/main" id="{C1C922B4-1085-94AD-AAAD-81B338A72E34}"/>
              </a:ext>
            </a:extLst>
          </p:cNvPr>
          <p:cNvSpPr txBox="1"/>
          <p:nvPr/>
        </p:nvSpPr>
        <p:spPr>
          <a:xfrm>
            <a:off x="5003394" y="2914738"/>
            <a:ext cx="2265178" cy="646331"/>
          </a:xfrm>
          <a:prstGeom prst="rect">
            <a:avLst/>
          </a:prstGeom>
          <a:noFill/>
        </p:spPr>
        <p:txBody>
          <a:bodyPr wrap="square" rtlCol="0">
            <a:spAutoFit/>
          </a:bodyPr>
          <a:lstStyle/>
          <a:p>
            <a:pPr algn="ctr"/>
            <a:r>
              <a:rPr lang="en-US" dirty="0">
                <a:solidFill>
                  <a:schemeClr val="bg1"/>
                </a:solidFill>
              </a:rPr>
              <a:t>SET UP AWS ENVIRONMENT</a:t>
            </a:r>
          </a:p>
        </p:txBody>
      </p:sp>
      <p:pic>
        <p:nvPicPr>
          <p:cNvPr id="35" name="Picture 34">
            <a:extLst>
              <a:ext uri="{FF2B5EF4-FFF2-40B4-BE49-F238E27FC236}">
                <a16:creationId xmlns:a16="http://schemas.microsoft.com/office/drawing/2014/main" id="{FAAE1F5A-EF07-8F37-6F41-3F81FB90B5D3}"/>
              </a:ext>
            </a:extLst>
          </p:cNvPr>
          <p:cNvPicPr>
            <a:picLocks noChangeAspect="1"/>
          </p:cNvPicPr>
          <p:nvPr/>
        </p:nvPicPr>
        <p:blipFill>
          <a:blip r:embed="rId3"/>
          <a:stretch>
            <a:fillRect/>
          </a:stretch>
        </p:blipFill>
        <p:spPr>
          <a:xfrm>
            <a:off x="4950220" y="4084819"/>
            <a:ext cx="2265178" cy="511634"/>
          </a:xfrm>
          <a:prstGeom prst="roundRect">
            <a:avLst>
              <a:gd name="adj" fmla="val 16667"/>
            </a:avLst>
          </a:prstGeom>
          <a:ln>
            <a:noFill/>
          </a:ln>
          <a:effectLst/>
        </p:spPr>
      </p:pic>
      <p:sp>
        <p:nvSpPr>
          <p:cNvPr id="36" name="TextBox 35">
            <a:extLst>
              <a:ext uri="{FF2B5EF4-FFF2-40B4-BE49-F238E27FC236}">
                <a16:creationId xmlns:a16="http://schemas.microsoft.com/office/drawing/2014/main" id="{75ED407F-3E77-30BE-58DC-33D23AC1EE2B}"/>
              </a:ext>
            </a:extLst>
          </p:cNvPr>
          <p:cNvSpPr txBox="1"/>
          <p:nvPr/>
        </p:nvSpPr>
        <p:spPr>
          <a:xfrm>
            <a:off x="4869865" y="4028902"/>
            <a:ext cx="2421809" cy="646331"/>
          </a:xfrm>
          <a:prstGeom prst="rect">
            <a:avLst/>
          </a:prstGeom>
          <a:noFill/>
        </p:spPr>
        <p:txBody>
          <a:bodyPr wrap="square" rtlCol="0">
            <a:spAutoFit/>
          </a:bodyPr>
          <a:lstStyle/>
          <a:p>
            <a:pPr algn="ctr"/>
            <a:r>
              <a:rPr lang="en-US" dirty="0">
                <a:solidFill>
                  <a:schemeClr val="bg1"/>
                </a:solidFill>
              </a:rPr>
              <a:t>IMPLEMENT KAFKA CONSUMERS</a:t>
            </a:r>
          </a:p>
        </p:txBody>
      </p:sp>
      <p:sp>
        <p:nvSpPr>
          <p:cNvPr id="37" name="TextBox 36">
            <a:extLst>
              <a:ext uri="{FF2B5EF4-FFF2-40B4-BE49-F238E27FC236}">
                <a16:creationId xmlns:a16="http://schemas.microsoft.com/office/drawing/2014/main" id="{53648C34-73A3-80CE-CB49-4ACCE148208B}"/>
              </a:ext>
            </a:extLst>
          </p:cNvPr>
          <p:cNvSpPr txBox="1"/>
          <p:nvPr/>
        </p:nvSpPr>
        <p:spPr>
          <a:xfrm>
            <a:off x="8002079" y="1981003"/>
            <a:ext cx="2498267" cy="384721"/>
          </a:xfrm>
          <a:prstGeom prst="rect">
            <a:avLst/>
          </a:prstGeom>
          <a:noFill/>
        </p:spPr>
        <p:txBody>
          <a:bodyPr wrap="square" rtlCol="0">
            <a:spAutoFit/>
          </a:bodyPr>
          <a:lstStyle/>
          <a:p>
            <a:pPr algn="ctr"/>
            <a:r>
              <a:rPr lang="en-US" sz="1900" dirty="0">
                <a:solidFill>
                  <a:schemeClr val="bg1"/>
                </a:solidFill>
              </a:rPr>
              <a:t>SYSTEM ACHITECTURE</a:t>
            </a:r>
          </a:p>
        </p:txBody>
      </p:sp>
      <p:pic>
        <p:nvPicPr>
          <p:cNvPr id="38" name="Content Placeholder 4" descr="A logo of a company&#10;&#10;Description automatically generated">
            <a:extLst>
              <a:ext uri="{FF2B5EF4-FFF2-40B4-BE49-F238E27FC236}">
                <a16:creationId xmlns:a16="http://schemas.microsoft.com/office/drawing/2014/main" id="{5ED725A0-8A87-EA63-CEB6-9FDB0F5B6C4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39" name="Content Placeholder 4" descr="A logo of a company&#10;&#10;Description automatically generated">
            <a:extLst>
              <a:ext uri="{FF2B5EF4-FFF2-40B4-BE49-F238E27FC236}">
                <a16:creationId xmlns:a16="http://schemas.microsoft.com/office/drawing/2014/main" id="{8A67B861-3FB6-C8BB-E2AC-1464AB3E50DF}"/>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41" name="Rectangle: Rounded Corners 40">
            <a:hlinkClick r:id="rId4" action="ppaction://hlinksldjump"/>
            <a:extLst>
              <a:ext uri="{FF2B5EF4-FFF2-40B4-BE49-F238E27FC236}">
                <a16:creationId xmlns:a16="http://schemas.microsoft.com/office/drawing/2014/main" id="{A291BFDF-E72A-D769-A38A-8D71F9A2C30C}"/>
              </a:ext>
            </a:extLst>
          </p:cNvPr>
          <p:cNvSpPr/>
          <p:nvPr/>
        </p:nvSpPr>
        <p:spPr>
          <a:xfrm>
            <a:off x="1724025" y="1897432"/>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hlinkClick r:id="rId6" action="ppaction://hlinksldjump"/>
            <a:extLst>
              <a:ext uri="{FF2B5EF4-FFF2-40B4-BE49-F238E27FC236}">
                <a16:creationId xmlns:a16="http://schemas.microsoft.com/office/drawing/2014/main" id="{56331850-021F-269E-FC01-532F6FA29A4B}"/>
              </a:ext>
            </a:extLst>
          </p:cNvPr>
          <p:cNvSpPr/>
          <p:nvPr/>
        </p:nvSpPr>
        <p:spPr>
          <a:xfrm>
            <a:off x="4922293" y="1884198"/>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hlinkClick r:id="rId6" action="ppaction://hlinksldjump"/>
            <a:extLst>
              <a:ext uri="{FF2B5EF4-FFF2-40B4-BE49-F238E27FC236}">
                <a16:creationId xmlns:a16="http://schemas.microsoft.com/office/drawing/2014/main" id="{395B72BC-719C-3F7F-25BA-E28F03BE57D8}"/>
              </a:ext>
            </a:extLst>
          </p:cNvPr>
          <p:cNvSpPr/>
          <p:nvPr/>
        </p:nvSpPr>
        <p:spPr>
          <a:xfrm>
            <a:off x="8128719" y="1912191"/>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hlinkClick r:id="rId7" action="ppaction://hlinksldjump"/>
            <a:extLst>
              <a:ext uri="{FF2B5EF4-FFF2-40B4-BE49-F238E27FC236}">
                <a16:creationId xmlns:a16="http://schemas.microsoft.com/office/drawing/2014/main" id="{0B4A4A16-3A10-AC3B-1955-C065F7920453}"/>
              </a:ext>
            </a:extLst>
          </p:cNvPr>
          <p:cNvSpPr/>
          <p:nvPr/>
        </p:nvSpPr>
        <p:spPr>
          <a:xfrm>
            <a:off x="8112146" y="2967096"/>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hlinkClick r:id="rId8" action="ppaction://hlinksldjump"/>
            <a:extLst>
              <a:ext uri="{FF2B5EF4-FFF2-40B4-BE49-F238E27FC236}">
                <a16:creationId xmlns:a16="http://schemas.microsoft.com/office/drawing/2014/main" id="{62293515-D832-C146-7174-03E6E2B87593}"/>
              </a:ext>
            </a:extLst>
          </p:cNvPr>
          <p:cNvSpPr/>
          <p:nvPr/>
        </p:nvSpPr>
        <p:spPr>
          <a:xfrm>
            <a:off x="4931548" y="4085774"/>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hlinkClick r:id="rId9" action="ppaction://hlinksldjump"/>
            <a:extLst>
              <a:ext uri="{FF2B5EF4-FFF2-40B4-BE49-F238E27FC236}">
                <a16:creationId xmlns:a16="http://schemas.microsoft.com/office/drawing/2014/main" id="{07806DD2-7A85-5D61-A28B-FA7A4A629CDE}"/>
              </a:ext>
            </a:extLst>
          </p:cNvPr>
          <p:cNvSpPr/>
          <p:nvPr/>
        </p:nvSpPr>
        <p:spPr>
          <a:xfrm>
            <a:off x="4956739" y="2967096"/>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hlinkClick r:id="rId10" action="ppaction://hlinksldjump"/>
            <a:extLst>
              <a:ext uri="{FF2B5EF4-FFF2-40B4-BE49-F238E27FC236}">
                <a16:creationId xmlns:a16="http://schemas.microsoft.com/office/drawing/2014/main" id="{128DA3B6-5F99-6C44-0330-30D775FB9C02}"/>
              </a:ext>
            </a:extLst>
          </p:cNvPr>
          <p:cNvSpPr/>
          <p:nvPr/>
        </p:nvSpPr>
        <p:spPr>
          <a:xfrm>
            <a:off x="1733356" y="296326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8C964F6-18DB-7108-F4EF-401E4BC062D6}"/>
              </a:ext>
            </a:extLst>
          </p:cNvPr>
          <p:cNvPicPr>
            <a:picLocks noChangeAspect="1"/>
          </p:cNvPicPr>
          <p:nvPr/>
        </p:nvPicPr>
        <p:blipFill>
          <a:blip r:embed="rId3"/>
          <a:stretch>
            <a:fillRect/>
          </a:stretch>
        </p:blipFill>
        <p:spPr>
          <a:xfrm>
            <a:off x="8114730" y="4095124"/>
            <a:ext cx="2265178" cy="511634"/>
          </a:xfrm>
          <a:prstGeom prst="roundRect">
            <a:avLst>
              <a:gd name="adj" fmla="val 16667"/>
            </a:avLst>
          </a:prstGeom>
          <a:ln>
            <a:noFill/>
          </a:ln>
          <a:effectLst/>
        </p:spPr>
      </p:pic>
      <p:sp>
        <p:nvSpPr>
          <p:cNvPr id="3" name="TextBox 2">
            <a:extLst>
              <a:ext uri="{FF2B5EF4-FFF2-40B4-BE49-F238E27FC236}">
                <a16:creationId xmlns:a16="http://schemas.microsoft.com/office/drawing/2014/main" id="{F05150B3-DDB0-2A68-954D-E3F6066FD025}"/>
              </a:ext>
            </a:extLst>
          </p:cNvPr>
          <p:cNvSpPr txBox="1"/>
          <p:nvPr/>
        </p:nvSpPr>
        <p:spPr>
          <a:xfrm>
            <a:off x="8043010" y="4137975"/>
            <a:ext cx="2421809" cy="369332"/>
          </a:xfrm>
          <a:prstGeom prst="rect">
            <a:avLst/>
          </a:prstGeom>
          <a:noFill/>
        </p:spPr>
        <p:txBody>
          <a:bodyPr wrap="square" rtlCol="0">
            <a:spAutoFit/>
          </a:bodyPr>
          <a:lstStyle/>
          <a:p>
            <a:pPr algn="ctr"/>
            <a:r>
              <a:rPr lang="en-US" dirty="0">
                <a:solidFill>
                  <a:schemeClr val="bg1"/>
                </a:solidFill>
              </a:rPr>
              <a:t>FLASK WEB INTERFACE</a:t>
            </a:r>
          </a:p>
        </p:txBody>
      </p:sp>
      <p:sp>
        <p:nvSpPr>
          <p:cNvPr id="4" name="Rectangle: Rounded Corners 3">
            <a:hlinkClick r:id="rId11" action="ppaction://hlinksldjump"/>
            <a:extLst>
              <a:ext uri="{FF2B5EF4-FFF2-40B4-BE49-F238E27FC236}">
                <a16:creationId xmlns:a16="http://schemas.microsoft.com/office/drawing/2014/main" id="{47EE6299-9600-3AE1-FE10-25DD9BA6412A}"/>
              </a:ext>
            </a:extLst>
          </p:cNvPr>
          <p:cNvSpPr/>
          <p:nvPr/>
        </p:nvSpPr>
        <p:spPr>
          <a:xfrm>
            <a:off x="8095372" y="4098338"/>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C039C3-4577-09D0-3213-FCE0C9DFEDC5}"/>
              </a:ext>
            </a:extLst>
          </p:cNvPr>
          <p:cNvPicPr>
            <a:picLocks noChangeAspect="1"/>
          </p:cNvPicPr>
          <p:nvPr/>
        </p:nvPicPr>
        <p:blipFill>
          <a:blip r:embed="rId3"/>
          <a:stretch>
            <a:fillRect/>
          </a:stretch>
        </p:blipFill>
        <p:spPr>
          <a:xfrm>
            <a:off x="1747110" y="4083349"/>
            <a:ext cx="2265178" cy="511634"/>
          </a:xfrm>
          <a:prstGeom prst="roundRect">
            <a:avLst>
              <a:gd name="adj" fmla="val 16667"/>
            </a:avLst>
          </a:prstGeom>
          <a:ln>
            <a:noFill/>
          </a:ln>
          <a:effectLst/>
        </p:spPr>
      </p:pic>
      <p:sp>
        <p:nvSpPr>
          <p:cNvPr id="6" name="TextBox 5">
            <a:extLst>
              <a:ext uri="{FF2B5EF4-FFF2-40B4-BE49-F238E27FC236}">
                <a16:creationId xmlns:a16="http://schemas.microsoft.com/office/drawing/2014/main" id="{A79C38DD-7950-9774-AD86-DA630085A792}"/>
              </a:ext>
            </a:extLst>
          </p:cNvPr>
          <p:cNvSpPr txBox="1"/>
          <p:nvPr/>
        </p:nvSpPr>
        <p:spPr>
          <a:xfrm>
            <a:off x="1677429" y="4028902"/>
            <a:ext cx="2421809" cy="646331"/>
          </a:xfrm>
          <a:prstGeom prst="rect">
            <a:avLst/>
          </a:prstGeom>
          <a:noFill/>
        </p:spPr>
        <p:txBody>
          <a:bodyPr wrap="square" rtlCol="0">
            <a:spAutoFit/>
          </a:bodyPr>
          <a:lstStyle/>
          <a:p>
            <a:pPr algn="ctr"/>
            <a:r>
              <a:rPr lang="en-US" dirty="0">
                <a:solidFill>
                  <a:schemeClr val="bg1"/>
                </a:solidFill>
              </a:rPr>
              <a:t>DEVELOP KAFKA PRODUCER</a:t>
            </a:r>
          </a:p>
        </p:txBody>
      </p:sp>
      <p:sp>
        <p:nvSpPr>
          <p:cNvPr id="7" name="Rectangle: Rounded Corners 6">
            <a:hlinkClick r:id="rId12" action="ppaction://hlinksldjump"/>
            <a:extLst>
              <a:ext uri="{FF2B5EF4-FFF2-40B4-BE49-F238E27FC236}">
                <a16:creationId xmlns:a16="http://schemas.microsoft.com/office/drawing/2014/main" id="{742B9FBA-B18D-3D9E-82E8-F4065FF7DCEB}"/>
              </a:ext>
            </a:extLst>
          </p:cNvPr>
          <p:cNvSpPr/>
          <p:nvPr/>
        </p:nvSpPr>
        <p:spPr>
          <a:xfrm>
            <a:off x="1730217" y="4087975"/>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87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3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A041CCF7-0555-7191-F128-5E2AC110A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2" y="655167"/>
            <a:ext cx="11618475" cy="537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06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6" name="Picture 2">
            <a:extLst>
              <a:ext uri="{FF2B5EF4-FFF2-40B4-BE49-F238E27FC236}">
                <a16:creationId xmlns:a16="http://schemas.microsoft.com/office/drawing/2014/main" id="{BD72C423-2AFA-1BEE-DA71-B1F6E539D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563" y="921892"/>
            <a:ext cx="11231402" cy="465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17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571FB2FF-DDA5-12CB-A1EB-6E02BA73D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37" y="817421"/>
            <a:ext cx="11211041" cy="513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061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D764E643-BC8E-3AF0-38C7-64FBA2C5C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38" y="765754"/>
            <a:ext cx="11340156" cy="520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53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BC07BC9D-B16A-40F7-1720-09AC4A6A90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38" y="691019"/>
            <a:ext cx="11470566" cy="5354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57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INSTALL KAFKA &amp; ZOOKEEPER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825D914A-4143-CD83-2E47-B43D3918A1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99" y="867816"/>
            <a:ext cx="10812544" cy="4983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04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608085"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DEVELOP KAFKA PRODUCER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4">
            <a:extLst>
              <a:ext uri="{FF2B5EF4-FFF2-40B4-BE49-F238E27FC236}">
                <a16:creationId xmlns:a16="http://schemas.microsoft.com/office/drawing/2014/main" id="{21A8DE5E-6690-ABBB-5114-9C2D9EEB2A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612" y="707886"/>
            <a:ext cx="11056775" cy="522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06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817845" y="-58059"/>
            <a:ext cx="6075141"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DEVELOP KAFKA PRODUCER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E3A91559-0EF7-7157-8E9D-A3AB3E9EEC5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84361A62-A183-048A-ACC0-6E67104209E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219A5ACE-A298-7376-FF4C-DA6211FAD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243" y="826852"/>
            <a:ext cx="9828598" cy="514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8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817845" y="-58059"/>
            <a:ext cx="6075141"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DEVELOP KAFKA PRODUCER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E3A91559-0EF7-7157-8E9D-A3AB3E9EEC5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84361A62-A183-048A-ACC0-6E67104209E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6" name="Picture 2" descr="image">
            <a:extLst>
              <a:ext uri="{FF2B5EF4-FFF2-40B4-BE49-F238E27FC236}">
                <a16:creationId xmlns:a16="http://schemas.microsoft.com/office/drawing/2014/main" id="{FF6DE921-1DF4-2A97-5C58-D715BBF58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576" y="671681"/>
            <a:ext cx="10206848" cy="530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62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90392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IMPLEMENT KAFKA CONSUMER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10" name="Rectangle: Rounded Corners 9">
            <a:hlinkClick r:id="rId3"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4" descr="A logo of a company&#10;&#10;Description automatically generated">
            <a:extLst>
              <a:ext uri="{FF2B5EF4-FFF2-40B4-BE49-F238E27FC236}">
                <a16:creationId xmlns:a16="http://schemas.microsoft.com/office/drawing/2014/main" id="{44094ECF-8BA3-A03E-C6EA-694F92AACF73}"/>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1" name="Content Placeholder 4" descr="A logo of a company&#10;&#10;Description automatically generated">
            <a:extLst>
              <a:ext uri="{FF2B5EF4-FFF2-40B4-BE49-F238E27FC236}">
                <a16:creationId xmlns:a16="http://schemas.microsoft.com/office/drawing/2014/main" id="{3AAE965E-33B4-61C2-0E86-A28175992960}"/>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descr="image">
            <a:extLst>
              <a:ext uri="{FF2B5EF4-FFF2-40B4-BE49-F238E27FC236}">
                <a16:creationId xmlns:a16="http://schemas.microsoft.com/office/drawing/2014/main" id="{03E91250-6378-4F9C-F9DA-E797090576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468" y="681003"/>
            <a:ext cx="11327064" cy="537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05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4123765" y="-58059"/>
            <a:ext cx="4437529"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PROJECT SUMMARY</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sp>
        <p:nvSpPr>
          <p:cNvPr id="3" name="TextBox 2">
            <a:extLst>
              <a:ext uri="{FF2B5EF4-FFF2-40B4-BE49-F238E27FC236}">
                <a16:creationId xmlns:a16="http://schemas.microsoft.com/office/drawing/2014/main" id="{0178F1A5-EE26-20AE-73E4-C891F096949E}"/>
              </a:ext>
            </a:extLst>
          </p:cNvPr>
          <p:cNvSpPr txBox="1"/>
          <p:nvPr/>
        </p:nvSpPr>
        <p:spPr>
          <a:xfrm>
            <a:off x="755202" y="818125"/>
            <a:ext cx="10414821" cy="3994107"/>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b="0" i="0" dirty="0">
                <a:solidFill>
                  <a:srgbClr val="000000"/>
                </a:solidFill>
                <a:effectLst/>
                <a:latin typeface="Lato" panose="020F0502020204030203" pitchFamily="34" charset="0"/>
              </a:rPr>
              <a:t>Implementing a real-time data streaming solution for Netflix data on Amazon Web Services (AWS) through the utilization of Apache Kafka, Zookeeper and Flask interface presents an exciting and complex endeavor for group diving into the world of big data and cloud computing. Apache Kafka serves as the backbone of this streaming architecture, acting as a distributed streaming platform capable of handling vast amounts of data in real-time. </a:t>
            </a:r>
          </a:p>
          <a:p>
            <a:pPr marL="285750" indent="-285750" algn="just">
              <a:lnSpc>
                <a:spcPct val="150000"/>
              </a:lnSpc>
              <a:buFont typeface="Wingdings" panose="05000000000000000000" pitchFamily="2" charset="2"/>
              <a:buChar char="q"/>
            </a:pPr>
            <a:endParaRPr lang="en-US" sz="900" b="0" i="0" dirty="0">
              <a:solidFill>
                <a:srgbClr val="000000"/>
              </a:solidFill>
              <a:effectLst/>
              <a:latin typeface="Lato" panose="020F0502020204030203" pitchFamily="34" charset="0"/>
            </a:endParaRPr>
          </a:p>
          <a:p>
            <a:pPr marL="285750" indent="-285750" algn="just">
              <a:lnSpc>
                <a:spcPct val="150000"/>
              </a:lnSpc>
              <a:buFont typeface="Wingdings" panose="05000000000000000000" pitchFamily="2" charset="2"/>
              <a:buChar char="q"/>
            </a:pPr>
            <a:r>
              <a:rPr lang="en-US" b="0" i="0" dirty="0">
                <a:solidFill>
                  <a:srgbClr val="000000"/>
                </a:solidFill>
                <a:effectLst/>
                <a:latin typeface="Lato" panose="020F0502020204030203" pitchFamily="34" charset="0"/>
              </a:rPr>
              <a:t>The project aims to leverage cutting-edge technologies, enhancing both technical proficiency and the ability to address the growing demand for real-time analytics in the streaming industry. By leveraging Flask for the user interface, this project will not only ensure technical proficiency but also market differentiation and strategic growth opportunities.</a:t>
            </a:r>
            <a:endParaRPr lang="en-US" dirty="0"/>
          </a:p>
        </p:txBody>
      </p:sp>
      <p:pic>
        <p:nvPicPr>
          <p:cNvPr id="6" name="Content Placeholder 4" descr="A logo of a company&#10;&#10;Description automatically generated">
            <a:extLst>
              <a:ext uri="{FF2B5EF4-FFF2-40B4-BE49-F238E27FC236}">
                <a16:creationId xmlns:a16="http://schemas.microsoft.com/office/drawing/2014/main" id="{4D9FB296-2E2D-1B40-F3A3-1A2FF74C38A8}"/>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7" name="Content Placeholder 4" descr="A logo of a company&#10;&#10;Description automatically generated">
            <a:extLst>
              <a:ext uri="{FF2B5EF4-FFF2-40B4-BE49-F238E27FC236}">
                <a16:creationId xmlns:a16="http://schemas.microsoft.com/office/drawing/2014/main" id="{5A1EE472-B65D-E523-7042-FEBF699962A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8" name="Rectangle: Rounded Corners 7">
            <a:hlinkClick r:id="rId4" action="ppaction://hlinksldjump"/>
            <a:extLst>
              <a:ext uri="{FF2B5EF4-FFF2-40B4-BE49-F238E27FC236}">
                <a16:creationId xmlns:a16="http://schemas.microsoft.com/office/drawing/2014/main" id="{34244189-19C6-C7E0-D35A-CD1C7245A05E}"/>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9632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528597" y="-58059"/>
            <a:ext cx="6830008"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IMPLEMENT KAFKA CONSUMER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E3A91559-0EF7-7157-8E9D-A3AB3E9EEC5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84361A62-A183-048A-ACC0-6E67104209E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pic>
        <p:nvPicPr>
          <p:cNvPr id="3" name="Picture 2">
            <a:extLst>
              <a:ext uri="{FF2B5EF4-FFF2-40B4-BE49-F238E27FC236}">
                <a16:creationId xmlns:a16="http://schemas.microsoft.com/office/drawing/2014/main" id="{2E305E29-70F0-B988-C46E-324E417E2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6" y="972846"/>
            <a:ext cx="11849878" cy="435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86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528597" y="-58059"/>
            <a:ext cx="6830008"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IMPLEMENT KAFKA CONSUMER</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E3A91559-0EF7-7157-8E9D-A3AB3E9EEC5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84361A62-A183-048A-ACC0-6E67104209E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3" name="TextBox 2">
            <a:extLst>
              <a:ext uri="{FF2B5EF4-FFF2-40B4-BE49-F238E27FC236}">
                <a16:creationId xmlns:a16="http://schemas.microsoft.com/office/drawing/2014/main" id="{D51B7938-454B-8E0E-7015-D909C3D05424}"/>
              </a:ext>
            </a:extLst>
          </p:cNvPr>
          <p:cNvSpPr txBox="1"/>
          <p:nvPr/>
        </p:nvSpPr>
        <p:spPr>
          <a:xfrm>
            <a:off x="2945585" y="608222"/>
            <a:ext cx="7241397" cy="369332"/>
          </a:xfrm>
          <a:prstGeom prst="rect">
            <a:avLst/>
          </a:prstGeom>
          <a:noFill/>
        </p:spPr>
        <p:txBody>
          <a:bodyPr wrap="square" rtlCol="0">
            <a:spAutoFit/>
          </a:bodyPr>
          <a:lstStyle/>
          <a:p>
            <a:r>
              <a:rPr lang="en-US" dirty="0"/>
              <a:t>Consumer receiving data every 3 seconds from the producer</a:t>
            </a:r>
          </a:p>
        </p:txBody>
      </p:sp>
      <p:pic>
        <p:nvPicPr>
          <p:cNvPr id="6" name="Picture 2" descr="image">
            <a:extLst>
              <a:ext uri="{FF2B5EF4-FFF2-40B4-BE49-F238E27FC236}">
                <a16:creationId xmlns:a16="http://schemas.microsoft.com/office/drawing/2014/main" id="{D22C6951-3659-67D7-0C7B-DB5752CC2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115" y="948520"/>
            <a:ext cx="9914689" cy="519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46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3738283" y="-58059"/>
            <a:ext cx="5088476" cy="707886"/>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4000" dirty="0">
                <a:solidFill>
                  <a:schemeClr val="bg1"/>
                </a:solidFill>
              </a:rPr>
              <a:t>FLASK WEB INTERFACE</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7C5046F4-2D30-8646-176F-D7640A0B7C44}"/>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9615232C-DB1B-EE60-90C2-5FBB9820AED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9" name="Rectangle: Rounded Corners 8">
            <a:hlinkClick r:id="rId4" action="ppaction://hlinksldjump"/>
            <a:extLst>
              <a:ext uri="{FF2B5EF4-FFF2-40B4-BE49-F238E27FC236}">
                <a16:creationId xmlns:a16="http://schemas.microsoft.com/office/drawing/2014/main" id="{61AB891A-8B5E-8244-2113-150AEAC2071E}"/>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a:extLst>
              <a:ext uri="{FF2B5EF4-FFF2-40B4-BE49-F238E27FC236}">
                <a16:creationId xmlns:a16="http://schemas.microsoft.com/office/drawing/2014/main" id="{200FEC37-0AD9-83E0-4314-889654292B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396" y="701633"/>
            <a:ext cx="10726645" cy="539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3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3747245" y="-58059"/>
            <a:ext cx="5145741" cy="707886"/>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4000" dirty="0">
                <a:solidFill>
                  <a:schemeClr val="bg1"/>
                </a:solidFill>
              </a:rPr>
              <a:t>FLASK WEB INTERFACE</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6D789AC6-A130-3AC9-AEE7-15F5EC8C5BD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A75BDB6C-BCE5-9754-F78D-A4D376E4EEE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9" name="Rectangle: Rounded Corners 8">
            <a:hlinkClick r:id="rId4" action="ppaction://hlinksldjump"/>
            <a:extLst>
              <a:ext uri="{FF2B5EF4-FFF2-40B4-BE49-F238E27FC236}">
                <a16:creationId xmlns:a16="http://schemas.microsoft.com/office/drawing/2014/main" id="{F7CE2E3E-9FF8-AEF1-EEE8-EEBE7933A9AE}"/>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83A2EBF-B8C0-CEC0-0928-F9A9D0D23970}"/>
              </a:ext>
            </a:extLst>
          </p:cNvPr>
          <p:cNvSpPr txBox="1"/>
          <p:nvPr/>
        </p:nvSpPr>
        <p:spPr>
          <a:xfrm>
            <a:off x="3864959" y="1171057"/>
            <a:ext cx="7984503" cy="369332"/>
          </a:xfrm>
          <a:prstGeom prst="rect">
            <a:avLst/>
          </a:prstGeom>
          <a:noFill/>
        </p:spPr>
        <p:txBody>
          <a:bodyPr wrap="square" rtlCol="0">
            <a:spAutoFit/>
          </a:bodyPr>
          <a:lstStyle/>
          <a:p>
            <a:r>
              <a:rPr lang="en-US" dirty="0"/>
              <a:t>S3 Bucket used to store Json data from Netflix</a:t>
            </a:r>
          </a:p>
        </p:txBody>
      </p:sp>
      <p:pic>
        <p:nvPicPr>
          <p:cNvPr id="10" name="Picture 2" descr="image">
            <a:extLst>
              <a:ext uri="{FF2B5EF4-FFF2-40B4-BE49-F238E27FC236}">
                <a16:creationId xmlns:a16="http://schemas.microsoft.com/office/drawing/2014/main" id="{9D043638-A444-D20B-20E9-ADF31B8DD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620" y="1735818"/>
            <a:ext cx="11112759" cy="3050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816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3747245" y="-58059"/>
            <a:ext cx="5145741" cy="707886"/>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4000" dirty="0">
                <a:solidFill>
                  <a:schemeClr val="bg1"/>
                </a:solidFill>
              </a:rPr>
              <a:t>FLASK WEB INTERFACE</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6D789AC6-A130-3AC9-AEE7-15F5EC8C5BD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A75BDB6C-BCE5-9754-F78D-A4D376E4EEE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9" name="Rectangle: Rounded Corners 8">
            <a:hlinkClick r:id="rId4" action="ppaction://hlinksldjump"/>
            <a:extLst>
              <a:ext uri="{FF2B5EF4-FFF2-40B4-BE49-F238E27FC236}">
                <a16:creationId xmlns:a16="http://schemas.microsoft.com/office/drawing/2014/main" id="{F7CE2E3E-9FF8-AEF1-EEE8-EEBE7933A9AE}"/>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3FA2234-9F05-1B2D-EC3E-141ED9CEFE5C}"/>
              </a:ext>
            </a:extLst>
          </p:cNvPr>
          <p:cNvSpPr txBox="1"/>
          <p:nvPr/>
        </p:nvSpPr>
        <p:spPr>
          <a:xfrm>
            <a:off x="5053296" y="649827"/>
            <a:ext cx="6094428" cy="369332"/>
          </a:xfrm>
          <a:prstGeom prst="rect">
            <a:avLst/>
          </a:prstGeom>
          <a:noFill/>
        </p:spPr>
        <p:txBody>
          <a:bodyPr wrap="square">
            <a:spAutoFit/>
          </a:bodyPr>
          <a:lstStyle/>
          <a:p>
            <a:r>
              <a:rPr lang="en-US" dirty="0"/>
              <a:t>S3 Bucket Interface </a:t>
            </a:r>
          </a:p>
        </p:txBody>
      </p:sp>
      <p:pic>
        <p:nvPicPr>
          <p:cNvPr id="6" name="Picture 2" descr="image">
            <a:extLst>
              <a:ext uri="{FF2B5EF4-FFF2-40B4-BE49-F238E27FC236}">
                <a16:creationId xmlns:a16="http://schemas.microsoft.com/office/drawing/2014/main" id="{0143CC7C-D74A-BA36-D10C-9D782BE21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607" y="1019159"/>
            <a:ext cx="10243705" cy="462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84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3523130" y="-58059"/>
            <a:ext cx="5145741" cy="707886"/>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4000" dirty="0">
                <a:solidFill>
                  <a:schemeClr val="bg1"/>
                </a:solidFill>
              </a:rPr>
              <a:t>FLASK WEB INTERFACE</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6D789AC6-A130-3AC9-AEE7-15F5EC8C5BD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A75BDB6C-BCE5-9754-F78D-A4D376E4EEE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9" name="Rectangle: Rounded Corners 8">
            <a:hlinkClick r:id="rId4" action="ppaction://hlinksldjump"/>
            <a:extLst>
              <a:ext uri="{FF2B5EF4-FFF2-40B4-BE49-F238E27FC236}">
                <a16:creationId xmlns:a16="http://schemas.microsoft.com/office/drawing/2014/main" id="{F7CE2E3E-9FF8-AEF1-EEE8-EEBE7933A9AE}"/>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a:extLst>
              <a:ext uri="{FF2B5EF4-FFF2-40B4-BE49-F238E27FC236}">
                <a16:creationId xmlns:a16="http://schemas.microsoft.com/office/drawing/2014/main" id="{A382DEEE-7297-DECA-739A-2FF48D120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422" y="959358"/>
            <a:ext cx="10058308" cy="51024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F7B59E-B334-6824-DB4A-FCAF65227EE1}"/>
              </a:ext>
            </a:extLst>
          </p:cNvPr>
          <p:cNvSpPr txBox="1"/>
          <p:nvPr/>
        </p:nvSpPr>
        <p:spPr>
          <a:xfrm>
            <a:off x="3697661" y="613430"/>
            <a:ext cx="6094428" cy="369332"/>
          </a:xfrm>
          <a:prstGeom prst="rect">
            <a:avLst/>
          </a:prstGeom>
          <a:noFill/>
        </p:spPr>
        <p:txBody>
          <a:bodyPr wrap="square">
            <a:spAutoFit/>
          </a:bodyPr>
          <a:lstStyle/>
          <a:p>
            <a:r>
              <a:rPr lang="en-US" dirty="0"/>
              <a:t>Sending data to S3 Bucket in Json format</a:t>
            </a:r>
          </a:p>
        </p:txBody>
      </p:sp>
    </p:spTree>
    <p:extLst>
      <p:ext uri="{BB962C8B-B14F-4D97-AF65-F5344CB8AC3E}">
        <p14:creationId xmlns:p14="http://schemas.microsoft.com/office/powerpoint/2010/main" val="2311384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3747245" y="-58059"/>
            <a:ext cx="5145741" cy="707886"/>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4000" dirty="0">
                <a:solidFill>
                  <a:schemeClr val="bg1"/>
                </a:solidFill>
              </a:rPr>
              <a:t>FLASK WEB INTERFACE</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6D789AC6-A130-3AC9-AEE7-15F5EC8C5BD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A75BDB6C-BCE5-9754-F78D-A4D376E4EEE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9" name="Rectangle: Rounded Corners 8">
            <a:hlinkClick r:id="rId4" action="ppaction://hlinksldjump"/>
            <a:extLst>
              <a:ext uri="{FF2B5EF4-FFF2-40B4-BE49-F238E27FC236}">
                <a16:creationId xmlns:a16="http://schemas.microsoft.com/office/drawing/2014/main" id="{F7CE2E3E-9FF8-AEF1-EEE8-EEBE7933A9AE}"/>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4" descr="image">
            <a:extLst>
              <a:ext uri="{FF2B5EF4-FFF2-40B4-BE49-F238E27FC236}">
                <a16:creationId xmlns:a16="http://schemas.microsoft.com/office/drawing/2014/main" id="{385269D2-35CA-940B-2F82-737347F0A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256" y="1207148"/>
            <a:ext cx="10553797" cy="4443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77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3747245" y="-58059"/>
            <a:ext cx="5145741" cy="707886"/>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4000" dirty="0">
                <a:solidFill>
                  <a:schemeClr val="bg1"/>
                </a:solidFill>
              </a:rPr>
              <a:t>FLASK WEB INTERFACE</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6D789AC6-A130-3AC9-AEE7-15F5EC8C5BDE}"/>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A75BDB6C-BCE5-9754-F78D-A4D376E4EEED}"/>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9" name="Rectangle: Rounded Corners 8">
            <a:hlinkClick r:id="rId4" action="ppaction://hlinksldjump"/>
            <a:extLst>
              <a:ext uri="{FF2B5EF4-FFF2-40B4-BE49-F238E27FC236}">
                <a16:creationId xmlns:a16="http://schemas.microsoft.com/office/drawing/2014/main" id="{F7CE2E3E-9FF8-AEF1-EEE8-EEBE7933A9AE}"/>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a:extLst>
              <a:ext uri="{FF2B5EF4-FFF2-40B4-BE49-F238E27FC236}">
                <a16:creationId xmlns:a16="http://schemas.microsoft.com/office/drawing/2014/main" id="{50696E6A-5A2F-A285-6F76-373912065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390" y="690297"/>
            <a:ext cx="9983755" cy="535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320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3747245" y="-58059"/>
            <a:ext cx="5145741"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SYSTEM ARCHITECTURE</a:t>
            </a:r>
          </a:p>
        </p:txBody>
      </p:sp>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93E6E5C5-547D-84A7-F1E9-E13F118B40B9}"/>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033306E3-50CC-E129-8D22-C72ACE744157}"/>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57" name="Rectangle: Rounded Corners 56">
            <a:hlinkClick r:id="rId4" action="ppaction://hlinksldjump"/>
            <a:extLst>
              <a:ext uri="{FF2B5EF4-FFF2-40B4-BE49-F238E27FC236}">
                <a16:creationId xmlns:a16="http://schemas.microsoft.com/office/drawing/2014/main" id="{5C89CD8D-1722-A3C7-79C0-866DDD6055D4}"/>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BFF918F8-99D7-5962-17D6-97B337492DD3}"/>
              </a:ext>
            </a:extLst>
          </p:cNvPr>
          <p:cNvGrpSpPr/>
          <p:nvPr/>
        </p:nvGrpSpPr>
        <p:grpSpPr>
          <a:xfrm>
            <a:off x="7625" y="591768"/>
            <a:ext cx="12201670" cy="5629727"/>
            <a:chOff x="7625" y="591768"/>
            <a:chExt cx="12201670" cy="5629727"/>
          </a:xfrm>
        </p:grpSpPr>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9" name="Picture 8" descr="A black background with a black square&#10;&#10;Description automatically generated with medium confidence">
              <a:extLst>
                <a:ext uri="{FF2B5EF4-FFF2-40B4-BE49-F238E27FC236}">
                  <a16:creationId xmlns:a16="http://schemas.microsoft.com/office/drawing/2014/main" id="{335860CE-B40F-FE4E-0F7C-6A6D0549A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9168" y="2882249"/>
              <a:ext cx="1672757" cy="629729"/>
            </a:xfrm>
            <a:prstGeom prst="rect">
              <a:avLst/>
            </a:prstGeom>
          </p:spPr>
        </p:pic>
        <p:pic>
          <p:nvPicPr>
            <p:cNvPr id="11" name="Picture 10" descr="A logo with orange circles and grey dots&#10;&#10;Description automatically generated">
              <a:extLst>
                <a:ext uri="{FF2B5EF4-FFF2-40B4-BE49-F238E27FC236}">
                  <a16:creationId xmlns:a16="http://schemas.microsoft.com/office/drawing/2014/main" id="{D617ECC6-341B-0565-133D-BB81419E07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725" y="2485998"/>
              <a:ext cx="2566085" cy="1294896"/>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DB729D3C-6952-E0EE-D6E8-ABE55C5825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0684" y="2595479"/>
              <a:ext cx="2183530" cy="1103545"/>
            </a:xfrm>
            <a:prstGeom prst="rect">
              <a:avLst/>
            </a:prstGeom>
          </p:spPr>
        </p:pic>
        <p:pic>
          <p:nvPicPr>
            <p:cNvPr id="13" name="Picture 12" descr="A group of orange rectangular objects&#10;&#10;Description automatically generated">
              <a:extLst>
                <a:ext uri="{FF2B5EF4-FFF2-40B4-BE49-F238E27FC236}">
                  <a16:creationId xmlns:a16="http://schemas.microsoft.com/office/drawing/2014/main" id="{239768D6-2D71-B442-73B9-4265E05E3F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2344" y="3359681"/>
              <a:ext cx="871058" cy="559306"/>
            </a:xfrm>
            <a:prstGeom prst="rect">
              <a:avLst/>
            </a:prstGeom>
          </p:spPr>
        </p:pic>
        <p:pic>
          <p:nvPicPr>
            <p:cNvPr id="14" name="Picture 13">
              <a:extLst>
                <a:ext uri="{FF2B5EF4-FFF2-40B4-BE49-F238E27FC236}">
                  <a16:creationId xmlns:a16="http://schemas.microsoft.com/office/drawing/2014/main" id="{3929C0A1-C0C3-CECB-FBA9-8C50C9C2A9F2}"/>
                </a:ext>
              </a:extLst>
            </p:cNvPr>
            <p:cNvPicPr>
              <a:picLocks noChangeAspect="1"/>
            </p:cNvPicPr>
            <p:nvPr/>
          </p:nvPicPr>
          <p:blipFill>
            <a:blip r:embed="rId9"/>
            <a:stretch>
              <a:fillRect/>
            </a:stretch>
          </p:blipFill>
          <p:spPr>
            <a:xfrm>
              <a:off x="1674894" y="4349485"/>
              <a:ext cx="1033884" cy="515936"/>
            </a:xfrm>
            <a:prstGeom prst="rect">
              <a:avLst/>
            </a:prstGeom>
          </p:spPr>
        </p:pic>
        <p:pic>
          <p:nvPicPr>
            <p:cNvPr id="15" name="Picture 14" descr="A green and white logo&#10;&#10;Description automatically generated">
              <a:extLst>
                <a:ext uri="{FF2B5EF4-FFF2-40B4-BE49-F238E27FC236}">
                  <a16:creationId xmlns:a16="http://schemas.microsoft.com/office/drawing/2014/main" id="{FD4C1C89-E0C5-65E6-7E12-07826ADE671E}"/>
                </a:ext>
              </a:extLst>
            </p:cNvPr>
            <p:cNvPicPr>
              <a:picLocks noChangeAspect="1"/>
            </p:cNvPicPr>
            <p:nvPr/>
          </p:nvPicPr>
          <p:blipFill rotWithShape="1">
            <a:blip r:embed="rId10">
              <a:extLst>
                <a:ext uri="{28A0092B-C50C-407E-A947-70E740481C1C}">
                  <a14:useLocalDpi xmlns:a14="http://schemas.microsoft.com/office/drawing/2010/main" val="0"/>
                </a:ext>
              </a:extLst>
            </a:blip>
            <a:srcRect l="29203" t="12805" r="31153" b="8946"/>
            <a:stretch/>
          </p:blipFill>
          <p:spPr>
            <a:xfrm>
              <a:off x="5955861" y="591768"/>
              <a:ext cx="1306884" cy="1589015"/>
            </a:xfrm>
            <a:prstGeom prst="rect">
              <a:avLst/>
            </a:prstGeom>
          </p:spPr>
        </p:pic>
        <p:pic>
          <p:nvPicPr>
            <p:cNvPr id="16" name="Picture 15" descr="A blue icon of a server&#10;&#10;Description automatically generated with medium confidence">
              <a:extLst>
                <a:ext uri="{FF2B5EF4-FFF2-40B4-BE49-F238E27FC236}">
                  <a16:creationId xmlns:a16="http://schemas.microsoft.com/office/drawing/2014/main" id="{6AFBB154-4AAA-0463-36F8-026A58984500}"/>
                </a:ext>
              </a:extLst>
            </p:cNvPr>
            <p:cNvPicPr>
              <a:picLocks noChangeAspect="1"/>
            </p:cNvPicPr>
            <p:nvPr/>
          </p:nvPicPr>
          <p:blipFill rotWithShape="1">
            <a:blip r:embed="rId11">
              <a:extLst>
                <a:ext uri="{28A0092B-C50C-407E-A947-70E740481C1C}">
                  <a14:useLocalDpi xmlns:a14="http://schemas.microsoft.com/office/drawing/2010/main" val="0"/>
                </a:ext>
              </a:extLst>
            </a:blip>
            <a:srcRect l="23373" t="29680" r="24208" b="10119"/>
            <a:stretch/>
          </p:blipFill>
          <p:spPr>
            <a:xfrm>
              <a:off x="1093051" y="4764669"/>
              <a:ext cx="1173434" cy="1295318"/>
            </a:xfrm>
            <a:prstGeom prst="rect">
              <a:avLst/>
            </a:prstGeom>
          </p:spPr>
        </p:pic>
        <p:cxnSp>
          <p:nvCxnSpPr>
            <p:cNvPr id="18" name="Straight Arrow Connector 17">
              <a:extLst>
                <a:ext uri="{FF2B5EF4-FFF2-40B4-BE49-F238E27FC236}">
                  <a16:creationId xmlns:a16="http://schemas.microsoft.com/office/drawing/2014/main" id="{817081A6-D51B-C06F-BDC8-814F11691CEE}"/>
                </a:ext>
              </a:extLst>
            </p:cNvPr>
            <p:cNvCxnSpPr/>
            <p:nvPr/>
          </p:nvCxnSpPr>
          <p:spPr>
            <a:xfrm flipV="1">
              <a:off x="1679767" y="3596202"/>
              <a:ext cx="0" cy="11684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D0F6B2-A356-520A-F8A9-8AE323A9765F}"/>
                </a:ext>
              </a:extLst>
            </p:cNvPr>
            <p:cNvCxnSpPr>
              <a:cxnSpLocks/>
            </p:cNvCxnSpPr>
            <p:nvPr/>
          </p:nvCxnSpPr>
          <p:spPr>
            <a:xfrm>
              <a:off x="4622800" y="3265746"/>
              <a:ext cx="14776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F79A1D-0174-B80B-AEAE-490524507A9F}"/>
                </a:ext>
              </a:extLst>
            </p:cNvPr>
            <p:cNvCxnSpPr>
              <a:cxnSpLocks/>
              <a:endCxn id="9" idx="1"/>
            </p:cNvCxnSpPr>
            <p:nvPr/>
          </p:nvCxnSpPr>
          <p:spPr>
            <a:xfrm>
              <a:off x="8143304" y="3197114"/>
              <a:ext cx="186586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32D1BA-9631-AB0D-96DD-C308B8D55BBB}"/>
                </a:ext>
              </a:extLst>
            </p:cNvPr>
            <p:cNvCxnSpPr>
              <a:cxnSpLocks/>
            </p:cNvCxnSpPr>
            <p:nvPr/>
          </p:nvCxnSpPr>
          <p:spPr>
            <a:xfrm flipV="1">
              <a:off x="6662560" y="2043605"/>
              <a:ext cx="0" cy="7733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38224D-96FC-6F17-381C-BE1B445FCBA7}"/>
                </a:ext>
              </a:extLst>
            </p:cNvPr>
            <p:cNvSpPr txBox="1"/>
            <p:nvPr/>
          </p:nvSpPr>
          <p:spPr>
            <a:xfrm>
              <a:off x="4788432" y="2946143"/>
              <a:ext cx="1243434" cy="319603"/>
            </a:xfrm>
            <a:prstGeom prst="rect">
              <a:avLst/>
            </a:prstGeom>
            <a:noFill/>
          </p:spPr>
          <p:txBody>
            <a:bodyPr wrap="square" rtlCol="0">
              <a:spAutoFit/>
            </a:bodyPr>
            <a:lstStyle/>
            <a:p>
              <a:r>
                <a:rPr lang="en-US" b="1" dirty="0"/>
                <a:t>Producer</a:t>
              </a:r>
            </a:p>
          </p:txBody>
        </p:sp>
        <p:sp>
          <p:nvSpPr>
            <p:cNvPr id="25" name="TextBox 24">
              <a:extLst>
                <a:ext uri="{FF2B5EF4-FFF2-40B4-BE49-F238E27FC236}">
                  <a16:creationId xmlns:a16="http://schemas.microsoft.com/office/drawing/2014/main" id="{316E52F1-85A5-5E3D-AD75-955B54480260}"/>
                </a:ext>
              </a:extLst>
            </p:cNvPr>
            <p:cNvSpPr txBox="1"/>
            <p:nvPr/>
          </p:nvSpPr>
          <p:spPr>
            <a:xfrm>
              <a:off x="8523192" y="2899682"/>
              <a:ext cx="1243434" cy="319603"/>
            </a:xfrm>
            <a:prstGeom prst="rect">
              <a:avLst/>
            </a:prstGeom>
            <a:noFill/>
          </p:spPr>
          <p:txBody>
            <a:bodyPr wrap="square" rtlCol="0">
              <a:spAutoFit/>
            </a:bodyPr>
            <a:lstStyle/>
            <a:p>
              <a:r>
                <a:rPr lang="en-US" b="1" dirty="0"/>
                <a:t>Consumer</a:t>
              </a:r>
            </a:p>
          </p:txBody>
        </p:sp>
        <p:sp>
          <p:nvSpPr>
            <p:cNvPr id="26" name="TextBox 25">
              <a:extLst>
                <a:ext uri="{FF2B5EF4-FFF2-40B4-BE49-F238E27FC236}">
                  <a16:creationId xmlns:a16="http://schemas.microsoft.com/office/drawing/2014/main" id="{B664E8B1-D58D-F888-9AA5-C413743C3E78}"/>
                </a:ext>
              </a:extLst>
            </p:cNvPr>
            <p:cNvSpPr txBox="1"/>
            <p:nvPr/>
          </p:nvSpPr>
          <p:spPr>
            <a:xfrm>
              <a:off x="6669115" y="2176045"/>
              <a:ext cx="1243434" cy="319603"/>
            </a:xfrm>
            <a:prstGeom prst="rect">
              <a:avLst/>
            </a:prstGeom>
            <a:noFill/>
          </p:spPr>
          <p:txBody>
            <a:bodyPr wrap="square" rtlCol="0">
              <a:spAutoFit/>
            </a:bodyPr>
            <a:lstStyle/>
            <a:p>
              <a:r>
                <a:rPr lang="en-US" b="1" dirty="0"/>
                <a:t>Consumer</a:t>
              </a:r>
            </a:p>
          </p:txBody>
        </p:sp>
        <p:sp>
          <p:nvSpPr>
            <p:cNvPr id="27" name="TextBox 26">
              <a:extLst>
                <a:ext uri="{FF2B5EF4-FFF2-40B4-BE49-F238E27FC236}">
                  <a16:creationId xmlns:a16="http://schemas.microsoft.com/office/drawing/2014/main" id="{87A71E74-5706-341D-45BB-EA8A137AF5EC}"/>
                </a:ext>
              </a:extLst>
            </p:cNvPr>
            <p:cNvSpPr txBox="1"/>
            <p:nvPr/>
          </p:nvSpPr>
          <p:spPr>
            <a:xfrm>
              <a:off x="6339136" y="3761419"/>
              <a:ext cx="1037473" cy="646331"/>
            </a:xfrm>
            <a:prstGeom prst="rect">
              <a:avLst/>
            </a:prstGeom>
            <a:noFill/>
          </p:spPr>
          <p:txBody>
            <a:bodyPr wrap="square" rtlCol="0">
              <a:spAutoFit/>
            </a:bodyPr>
            <a:lstStyle/>
            <a:p>
              <a:pPr algn="ctr"/>
              <a:r>
                <a:rPr lang="en-US" b="1" dirty="0"/>
                <a:t>Amazon EC2</a:t>
              </a:r>
            </a:p>
          </p:txBody>
        </p:sp>
        <p:pic>
          <p:nvPicPr>
            <p:cNvPr id="28" name="Picture 27" descr="A cartoon of a person in a uniform&#10;&#10;Description automatically generated">
              <a:extLst>
                <a:ext uri="{FF2B5EF4-FFF2-40B4-BE49-F238E27FC236}">
                  <a16:creationId xmlns:a16="http://schemas.microsoft.com/office/drawing/2014/main" id="{E33B8002-E860-632D-7F5B-9CFC02B57E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1347" y="2775229"/>
              <a:ext cx="1486680" cy="803736"/>
            </a:xfrm>
            <a:prstGeom prst="rect">
              <a:avLst/>
            </a:prstGeom>
          </p:spPr>
        </p:pic>
        <p:cxnSp>
          <p:nvCxnSpPr>
            <p:cNvPr id="29" name="Straight Arrow Connector 28">
              <a:extLst>
                <a:ext uri="{FF2B5EF4-FFF2-40B4-BE49-F238E27FC236}">
                  <a16:creationId xmlns:a16="http://schemas.microsoft.com/office/drawing/2014/main" id="{85854097-491D-D6F9-B0FD-ACF9A0A110FE}"/>
                </a:ext>
              </a:extLst>
            </p:cNvPr>
            <p:cNvCxnSpPr>
              <a:cxnSpLocks/>
            </p:cNvCxnSpPr>
            <p:nvPr/>
          </p:nvCxnSpPr>
          <p:spPr>
            <a:xfrm>
              <a:off x="2224001" y="3265746"/>
              <a:ext cx="906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286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3747245" y="-58059"/>
            <a:ext cx="5145741"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DATA AQUISITION</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9" name="Content Placeholder 4" descr="A logo of a company&#10;&#10;Description automatically generated">
            <a:extLst>
              <a:ext uri="{FF2B5EF4-FFF2-40B4-BE49-F238E27FC236}">
                <a16:creationId xmlns:a16="http://schemas.microsoft.com/office/drawing/2014/main" id="{B2CD4ACE-6B63-4F0C-0E9D-C66EF7B1441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10" name="Content Placeholder 4" descr="A logo of a company&#10;&#10;Description automatically generated">
            <a:extLst>
              <a:ext uri="{FF2B5EF4-FFF2-40B4-BE49-F238E27FC236}">
                <a16:creationId xmlns:a16="http://schemas.microsoft.com/office/drawing/2014/main" id="{CB136EEA-ADD5-C9A2-6AD4-5A53E8FB421A}"/>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1" name="Rectangle: Rounded Corners 10">
            <a:hlinkClick r:id="rId4" action="ppaction://hlinksldjump"/>
            <a:extLst>
              <a:ext uri="{FF2B5EF4-FFF2-40B4-BE49-F238E27FC236}">
                <a16:creationId xmlns:a16="http://schemas.microsoft.com/office/drawing/2014/main" id="{D19DCE5F-9030-3FEA-7D8B-F9110843703E}"/>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4382EF7-7B34-E22B-87C7-454A9C100AB4}"/>
              </a:ext>
            </a:extLst>
          </p:cNvPr>
          <p:cNvPicPr>
            <a:picLocks noChangeAspect="1"/>
          </p:cNvPicPr>
          <p:nvPr/>
        </p:nvPicPr>
        <p:blipFill>
          <a:blip r:embed="rId5"/>
          <a:stretch>
            <a:fillRect/>
          </a:stretch>
        </p:blipFill>
        <p:spPr>
          <a:xfrm>
            <a:off x="771163" y="791959"/>
            <a:ext cx="10315937" cy="5152545"/>
          </a:xfrm>
          <a:prstGeom prst="rect">
            <a:avLst/>
          </a:prstGeom>
        </p:spPr>
      </p:pic>
    </p:spTree>
    <p:extLst>
      <p:ext uri="{BB962C8B-B14F-4D97-AF65-F5344CB8AC3E}">
        <p14:creationId xmlns:p14="http://schemas.microsoft.com/office/powerpoint/2010/main" val="219384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9"/>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3747245" y="-58059"/>
            <a:ext cx="5145741"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DATA AQUISITION</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8" name="Content Placeholder 4" descr="A logo of a company&#10;&#10;Description automatically generated">
            <a:extLst>
              <a:ext uri="{FF2B5EF4-FFF2-40B4-BE49-F238E27FC236}">
                <a16:creationId xmlns:a16="http://schemas.microsoft.com/office/drawing/2014/main" id="{B0BB0ABD-1EB7-2437-CA93-5A42A29F931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9" name="Content Placeholder 4" descr="A logo of a company&#10;&#10;Description automatically generated">
            <a:extLst>
              <a:ext uri="{FF2B5EF4-FFF2-40B4-BE49-F238E27FC236}">
                <a16:creationId xmlns:a16="http://schemas.microsoft.com/office/drawing/2014/main" id="{A8E137C8-16EF-4810-549B-BDE5F002B6A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0" name="Rectangle: Rounded Corners 9">
            <a:hlinkClick r:id="rId4"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F64C608-AF85-0A7B-656D-9063A91A582B}"/>
              </a:ext>
            </a:extLst>
          </p:cNvPr>
          <p:cNvPicPr>
            <a:picLocks noChangeAspect="1"/>
          </p:cNvPicPr>
          <p:nvPr/>
        </p:nvPicPr>
        <p:blipFill rotWithShape="1">
          <a:blip r:embed="rId5"/>
          <a:srcRect t="9571" r="3516"/>
          <a:stretch/>
        </p:blipFill>
        <p:spPr>
          <a:xfrm>
            <a:off x="433387" y="773256"/>
            <a:ext cx="11325225" cy="5312505"/>
          </a:xfrm>
          <a:prstGeom prst="rect">
            <a:avLst/>
          </a:prstGeom>
        </p:spPr>
      </p:pic>
    </p:spTree>
    <p:extLst>
      <p:ext uri="{BB962C8B-B14F-4D97-AF65-F5344CB8AC3E}">
        <p14:creationId xmlns:p14="http://schemas.microsoft.com/office/powerpoint/2010/main" val="2499869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63704" y="-58059"/>
            <a:ext cx="6264593" cy="707886"/>
          </a:xfrm>
          <a:prstGeom prst="rect">
            <a:avLst/>
          </a:prstGeom>
          <a:noFill/>
        </p:spPr>
        <p:txBody>
          <a:bodyPr wrap="square" rtlCol="0">
            <a:spAutoFit/>
            <a:scene3d>
              <a:camera prst="orthographicFront"/>
              <a:lightRig rig="threePt" dir="t"/>
            </a:scene3d>
            <a:sp3d extrusionH="57150">
              <a:bevelT w="69850" h="38100" prst="cross"/>
            </a:sp3d>
          </a:bodyPr>
          <a:lstStyle/>
          <a:p>
            <a:pPr algn="ctr"/>
            <a:r>
              <a:rPr lang="en-US" sz="4000" dirty="0">
                <a:solidFill>
                  <a:schemeClr val="bg1"/>
                </a:solidFill>
              </a:rPr>
              <a:t>SET UP AWS ENVIRONMENT</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7" name="Content Placeholder 4" descr="A logo of a company&#10;&#10;Description automatically generated">
            <a:extLst>
              <a:ext uri="{FF2B5EF4-FFF2-40B4-BE49-F238E27FC236}">
                <a16:creationId xmlns:a16="http://schemas.microsoft.com/office/drawing/2014/main" id="{AE180463-BA00-EBBF-4F06-51D7EA4591A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8" name="Content Placeholder 4" descr="A logo of a company&#10;&#10;Description automatically generated">
            <a:extLst>
              <a:ext uri="{FF2B5EF4-FFF2-40B4-BE49-F238E27FC236}">
                <a16:creationId xmlns:a16="http://schemas.microsoft.com/office/drawing/2014/main" id="{005E8018-8A86-7E7C-749C-E2050C0BB453}"/>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9" name="Rectangle: Rounded Corners 8">
            <a:hlinkClick r:id="rId4" action="ppaction://hlinksldjump"/>
            <a:extLst>
              <a:ext uri="{FF2B5EF4-FFF2-40B4-BE49-F238E27FC236}">
                <a16:creationId xmlns:a16="http://schemas.microsoft.com/office/drawing/2014/main" id="{45B4BBCB-3EC2-8E79-0950-D27157888B67}"/>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a:extLst>
              <a:ext uri="{FF2B5EF4-FFF2-40B4-BE49-F238E27FC236}">
                <a16:creationId xmlns:a16="http://schemas.microsoft.com/office/drawing/2014/main" id="{6F2FCFE9-92F7-9198-ABD5-93F96F50FB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788" y="2020758"/>
            <a:ext cx="843915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40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7"/>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20577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SET UP AWS ENVIRONMENT</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8" name="Content Placeholder 4" descr="A logo of a company&#10;&#10;Description automatically generated">
            <a:extLst>
              <a:ext uri="{FF2B5EF4-FFF2-40B4-BE49-F238E27FC236}">
                <a16:creationId xmlns:a16="http://schemas.microsoft.com/office/drawing/2014/main" id="{B0BB0ABD-1EB7-2437-CA93-5A42A29F931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9" name="Content Placeholder 4" descr="A logo of a company&#10;&#10;Description automatically generated">
            <a:extLst>
              <a:ext uri="{FF2B5EF4-FFF2-40B4-BE49-F238E27FC236}">
                <a16:creationId xmlns:a16="http://schemas.microsoft.com/office/drawing/2014/main" id="{A8E137C8-16EF-4810-549B-BDE5F002B6A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0" name="Rectangle: Rounded Corners 9">
            <a:hlinkClick r:id="rId4"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image">
            <a:extLst>
              <a:ext uri="{FF2B5EF4-FFF2-40B4-BE49-F238E27FC236}">
                <a16:creationId xmlns:a16="http://schemas.microsoft.com/office/drawing/2014/main" id="{B43CB31A-C40F-117F-ED87-7D838B0DD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730" y="707886"/>
            <a:ext cx="8174019" cy="531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00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6896F6D-84BF-CDD5-BF9A-6AE6C9832023}"/>
              </a:ext>
            </a:extLst>
          </p:cNvPr>
          <p:cNvPicPr>
            <a:picLocks noChangeAspect="1"/>
          </p:cNvPicPr>
          <p:nvPr/>
        </p:nvPicPr>
        <p:blipFill>
          <a:blip r:embed="rId2"/>
          <a:stretch>
            <a:fillRect/>
          </a:stretch>
        </p:blipFill>
        <p:spPr>
          <a:xfrm>
            <a:off x="0" y="0"/>
            <a:ext cx="12192001" cy="591768"/>
          </a:xfrm>
          <a:prstGeom prst="roundRect">
            <a:avLst>
              <a:gd name="adj" fmla="val 16667"/>
            </a:avLst>
          </a:prstGeom>
          <a:ln>
            <a:noFill/>
          </a:ln>
          <a:effectLst/>
        </p:spPr>
      </p:pic>
      <p:sp>
        <p:nvSpPr>
          <p:cNvPr id="22" name="TextBox 21">
            <a:extLst>
              <a:ext uri="{FF2B5EF4-FFF2-40B4-BE49-F238E27FC236}">
                <a16:creationId xmlns:a16="http://schemas.microsoft.com/office/drawing/2014/main" id="{31B4C8E9-4D39-3E70-D11A-4F378924BDD4}"/>
              </a:ext>
            </a:extLst>
          </p:cNvPr>
          <p:cNvSpPr txBox="1"/>
          <p:nvPr/>
        </p:nvSpPr>
        <p:spPr>
          <a:xfrm>
            <a:off x="2993115" y="-58059"/>
            <a:ext cx="6205770" cy="707886"/>
          </a:xfrm>
          <a:prstGeom prst="rect">
            <a:avLst/>
          </a:prstGeom>
          <a:noFill/>
        </p:spPr>
        <p:txBody>
          <a:bodyPr wrap="square" rtlCol="0">
            <a:spAutoFit/>
            <a:scene3d>
              <a:camera prst="orthographicFront"/>
              <a:lightRig rig="threePt" dir="t"/>
            </a:scene3d>
            <a:sp3d extrusionH="57150">
              <a:bevelT w="69850" h="38100" prst="cross"/>
            </a:sp3d>
          </a:bodyPr>
          <a:lstStyle/>
          <a:p>
            <a:r>
              <a:rPr lang="en-US" sz="4000" dirty="0">
                <a:solidFill>
                  <a:schemeClr val="bg1"/>
                </a:solidFill>
              </a:rPr>
              <a:t>SET UP AWS ENVIRONMENT</a:t>
            </a:r>
          </a:p>
        </p:txBody>
      </p:sp>
      <p:pic>
        <p:nvPicPr>
          <p:cNvPr id="2" name="Picture 1">
            <a:extLst>
              <a:ext uri="{FF2B5EF4-FFF2-40B4-BE49-F238E27FC236}">
                <a16:creationId xmlns:a16="http://schemas.microsoft.com/office/drawing/2014/main" id="{86E79E8F-AF99-3994-8DEB-2707016E3E6E}"/>
              </a:ext>
            </a:extLst>
          </p:cNvPr>
          <p:cNvPicPr>
            <a:picLocks noChangeAspect="1"/>
          </p:cNvPicPr>
          <p:nvPr/>
        </p:nvPicPr>
        <p:blipFill>
          <a:blip r:embed="rId2"/>
          <a:stretch>
            <a:fillRect/>
          </a:stretch>
        </p:blipFill>
        <p:spPr>
          <a:xfrm>
            <a:off x="7625" y="6144695"/>
            <a:ext cx="12201670" cy="76800"/>
          </a:xfrm>
          <a:prstGeom prst="roundRect">
            <a:avLst>
              <a:gd name="adj" fmla="val 16667"/>
            </a:avLst>
          </a:prstGeom>
          <a:ln>
            <a:noFill/>
          </a:ln>
          <a:effectLst/>
        </p:spPr>
      </p:pic>
      <p:pic>
        <p:nvPicPr>
          <p:cNvPr id="4" name="Picture 3">
            <a:extLst>
              <a:ext uri="{FF2B5EF4-FFF2-40B4-BE49-F238E27FC236}">
                <a16:creationId xmlns:a16="http://schemas.microsoft.com/office/drawing/2014/main" id="{C0EA5EF8-85CB-33A4-D3FA-77517952DCE8}"/>
              </a:ext>
            </a:extLst>
          </p:cNvPr>
          <p:cNvPicPr>
            <a:picLocks noChangeAspect="1"/>
          </p:cNvPicPr>
          <p:nvPr/>
        </p:nvPicPr>
        <p:blipFill>
          <a:blip r:embed="rId2"/>
          <a:stretch>
            <a:fillRect/>
          </a:stretch>
        </p:blipFill>
        <p:spPr>
          <a:xfrm>
            <a:off x="9821556" y="6280429"/>
            <a:ext cx="2265178" cy="511634"/>
          </a:xfrm>
          <a:prstGeom prst="roundRect">
            <a:avLst>
              <a:gd name="adj" fmla="val 16667"/>
            </a:avLst>
          </a:prstGeom>
          <a:ln>
            <a:noFill/>
          </a:ln>
          <a:effectLst/>
        </p:spPr>
      </p:pic>
      <p:sp>
        <p:nvSpPr>
          <p:cNvPr id="5" name="TextBox 4">
            <a:extLst>
              <a:ext uri="{FF2B5EF4-FFF2-40B4-BE49-F238E27FC236}">
                <a16:creationId xmlns:a16="http://schemas.microsoft.com/office/drawing/2014/main" id="{27F2128D-87D0-1D66-B53F-5E654E7BBCB9}"/>
              </a:ext>
            </a:extLst>
          </p:cNvPr>
          <p:cNvSpPr txBox="1"/>
          <p:nvPr/>
        </p:nvSpPr>
        <p:spPr>
          <a:xfrm>
            <a:off x="9897035" y="6341869"/>
            <a:ext cx="2189699" cy="400110"/>
          </a:xfrm>
          <a:prstGeom prst="rect">
            <a:avLst/>
          </a:prstGeom>
          <a:noFill/>
        </p:spPr>
        <p:txBody>
          <a:bodyPr wrap="square" rtlCol="0">
            <a:spAutoFit/>
          </a:bodyPr>
          <a:lstStyle/>
          <a:p>
            <a:pPr algn="ctr"/>
            <a:r>
              <a:rPr lang="en-US" sz="2000" dirty="0">
                <a:solidFill>
                  <a:schemeClr val="bg1"/>
                </a:solidFill>
              </a:rPr>
              <a:t>RETURN</a:t>
            </a:r>
          </a:p>
        </p:txBody>
      </p:sp>
      <p:pic>
        <p:nvPicPr>
          <p:cNvPr id="8" name="Content Placeholder 4" descr="A logo of a company&#10;&#10;Description automatically generated">
            <a:extLst>
              <a:ext uri="{FF2B5EF4-FFF2-40B4-BE49-F238E27FC236}">
                <a16:creationId xmlns:a16="http://schemas.microsoft.com/office/drawing/2014/main" id="{B0BB0ABD-1EB7-2437-CA93-5A42A29F9310}"/>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654" y="-8462"/>
            <a:ext cx="591768" cy="591768"/>
          </a:xfrm>
          <a:prstGeom prst="rect">
            <a:avLst/>
          </a:prstGeom>
        </p:spPr>
      </p:pic>
      <p:pic>
        <p:nvPicPr>
          <p:cNvPr id="9" name="Content Placeholder 4" descr="A logo of a company&#10;&#10;Description automatically generated">
            <a:extLst>
              <a:ext uri="{FF2B5EF4-FFF2-40B4-BE49-F238E27FC236}">
                <a16:creationId xmlns:a16="http://schemas.microsoft.com/office/drawing/2014/main" id="{A8E137C8-16EF-4810-549B-BDE5F002B6A6}"/>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53578" y="-8462"/>
            <a:ext cx="591768" cy="591768"/>
          </a:xfrm>
          <a:prstGeom prst="rect">
            <a:avLst/>
          </a:prstGeom>
        </p:spPr>
      </p:pic>
      <p:sp>
        <p:nvSpPr>
          <p:cNvPr id="10" name="Rectangle: Rounded Corners 9">
            <a:hlinkClick r:id="rId4" action="ppaction://hlinksldjump"/>
            <a:extLst>
              <a:ext uri="{FF2B5EF4-FFF2-40B4-BE49-F238E27FC236}">
                <a16:creationId xmlns:a16="http://schemas.microsoft.com/office/drawing/2014/main" id="{65498970-AE44-ED12-2657-D02196BB727F}"/>
              </a:ext>
            </a:extLst>
          </p:cNvPr>
          <p:cNvSpPr/>
          <p:nvPr/>
        </p:nvSpPr>
        <p:spPr>
          <a:xfrm>
            <a:off x="9792089" y="6280429"/>
            <a:ext cx="2296898" cy="511634"/>
          </a:xfrm>
          <a:prstGeom prst="roundRect">
            <a:avLst/>
          </a:prstGeom>
          <a:solidFill>
            <a:schemeClr val="accent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a:extLst>
              <a:ext uri="{FF2B5EF4-FFF2-40B4-BE49-F238E27FC236}">
                <a16:creationId xmlns:a16="http://schemas.microsoft.com/office/drawing/2014/main" id="{E4A87002-D779-032B-97CC-71B224D1B8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8750" y="766084"/>
            <a:ext cx="5015495" cy="520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44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8"/>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416</Words>
  <Application>Microsoft Office PowerPoint</Application>
  <PresentationFormat>Widescreen</PresentationFormat>
  <Paragraphs>94</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Emeka Okeke</dc:creator>
  <cp:lastModifiedBy>Jahirabbas Joynal Khan</cp:lastModifiedBy>
  <cp:revision>3</cp:revision>
  <dcterms:created xsi:type="dcterms:W3CDTF">2023-12-05T22:43:00Z</dcterms:created>
  <dcterms:modified xsi:type="dcterms:W3CDTF">2024-05-08T20:19:35Z</dcterms:modified>
</cp:coreProperties>
</file>